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84" r:id="rId3"/>
    <p:sldId id="258" r:id="rId4"/>
    <p:sldId id="260" r:id="rId5"/>
    <p:sldId id="267" r:id="rId6"/>
    <p:sldId id="263" r:id="rId7"/>
    <p:sldId id="285" r:id="rId8"/>
    <p:sldId id="277" r:id="rId9"/>
    <p:sldId id="286" r:id="rId10"/>
    <p:sldId id="283" r:id="rId11"/>
    <p:sldId id="270" r:id="rId12"/>
    <p:sldId id="289" r:id="rId13"/>
    <p:sldId id="287" r:id="rId14"/>
    <p:sldId id="269" r:id="rId15"/>
    <p:sldId id="288" r:id="rId16"/>
    <p:sldId id="274" r:id="rId17"/>
    <p:sldId id="261" r:id="rId18"/>
    <p:sldId id="259" r:id="rId19"/>
    <p:sldId id="290" r:id="rId20"/>
    <p:sldId id="280" r:id="rId2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玉琪 刘" initials="玉琪" lastIdx="2" clrIdx="0">
    <p:extLst>
      <p:ext uri="{19B8F6BF-5375-455C-9EA6-DF929625EA0E}">
        <p15:presenceInfo xmlns:p15="http://schemas.microsoft.com/office/powerpoint/2012/main" userId="9b8cb586efec21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CE39"/>
    <a:srgbClr val="34BA89"/>
    <a:srgbClr val="F8F689"/>
    <a:srgbClr val="00C0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等线"/>
          <a:ea typeface="等线"/>
          <a:cs typeface="等线"/>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等线"/>
          <a:ea typeface="等线"/>
          <a:cs typeface="等线"/>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等线"/>
          <a:ea typeface="等线"/>
          <a:cs typeface="等线"/>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等线"/>
          <a:ea typeface="等线"/>
          <a:cs typeface="等线"/>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等线"/>
          <a:ea typeface="等线"/>
          <a:cs typeface="等线"/>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等线"/>
          <a:ea typeface="等线"/>
          <a:cs typeface="等线"/>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等线"/>
          <a:ea typeface="等线"/>
          <a:cs typeface="等线"/>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89" y="15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Column1</c:v>
                </c:pt>
              </c:strCache>
            </c:strRef>
          </c:tx>
          <c:spPr>
            <a:solidFill>
              <a:srgbClr val="F8D35E"/>
            </a:solidFill>
            <a:ln w="12700" cap="flat">
              <a:noFill/>
              <a:miter lim="400000"/>
            </a:ln>
            <a:effectLst/>
          </c:spPr>
          <c:dPt>
            <c:idx val="0"/>
            <c:bubble3D val="0"/>
            <c:extLst>
              <c:ext xmlns:c16="http://schemas.microsoft.com/office/drawing/2014/chart" uri="{C3380CC4-5D6E-409C-BE32-E72D297353CC}">
                <c16:uniqueId val="{00000001-4D64-4A8C-AD20-C497512D6EFB}"/>
              </c:ext>
            </c:extLst>
          </c:dPt>
          <c:dPt>
            <c:idx val="1"/>
            <c:bubble3D val="0"/>
            <c:spPr>
              <a:solidFill>
                <a:srgbClr val="F2F2F2"/>
              </a:solidFill>
              <a:ln w="12700" cap="flat">
                <a:noFill/>
                <a:miter lim="400000"/>
              </a:ln>
              <a:effectLst/>
            </c:spPr>
            <c:extLst>
              <c:ext xmlns:c16="http://schemas.microsoft.com/office/drawing/2014/chart" uri="{C3380CC4-5D6E-409C-BE32-E72D297353CC}">
                <c16:uniqueId val="{00000003-4D64-4A8C-AD20-C497512D6EFB}"/>
              </c:ext>
            </c:extLst>
          </c:dPt>
          <c:cat>
            <c:multiLvlStrRef>
              <c:f>Sheet1!$B$1:$C$1</c:f>
            </c:multiLvlStrRef>
          </c:cat>
          <c:val>
            <c:numRef>
              <c:f>Sheet1!$B$2:$C$2</c:f>
              <c:numCache>
                <c:formatCode>General</c:formatCode>
                <c:ptCount val="2"/>
                <c:pt idx="0">
                  <c:v>87</c:v>
                </c:pt>
                <c:pt idx="1">
                  <c:v>13</c:v>
                </c:pt>
              </c:numCache>
            </c:numRef>
          </c:val>
          <c:extLst>
            <c:ext xmlns:c16="http://schemas.microsoft.com/office/drawing/2014/chart" uri="{C3380CC4-5D6E-409C-BE32-E72D297353CC}">
              <c16:uniqueId val="{00000004-4D64-4A8C-AD20-C497512D6EFB}"/>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Column1</c:v>
                </c:pt>
              </c:strCache>
            </c:strRef>
          </c:tx>
          <c:spPr>
            <a:solidFill>
              <a:srgbClr val="3FD5BA"/>
            </a:solidFill>
            <a:ln w="12700" cap="flat">
              <a:noFill/>
              <a:miter lim="400000"/>
            </a:ln>
            <a:effectLst/>
          </c:spPr>
          <c:dPt>
            <c:idx val="0"/>
            <c:bubble3D val="0"/>
            <c:extLst>
              <c:ext xmlns:c16="http://schemas.microsoft.com/office/drawing/2014/chart" uri="{C3380CC4-5D6E-409C-BE32-E72D297353CC}">
                <c16:uniqueId val="{00000001-9D68-406E-BCC7-A09703115AF2}"/>
              </c:ext>
            </c:extLst>
          </c:dPt>
          <c:dPt>
            <c:idx val="1"/>
            <c:bubble3D val="0"/>
            <c:spPr>
              <a:solidFill>
                <a:srgbClr val="F2F2F2"/>
              </a:solidFill>
              <a:ln w="12700" cap="flat">
                <a:noFill/>
                <a:miter lim="400000"/>
              </a:ln>
              <a:effectLst/>
            </c:spPr>
            <c:extLst>
              <c:ext xmlns:c16="http://schemas.microsoft.com/office/drawing/2014/chart" uri="{C3380CC4-5D6E-409C-BE32-E72D297353CC}">
                <c16:uniqueId val="{00000003-9D68-406E-BCC7-A09703115AF2}"/>
              </c:ext>
            </c:extLst>
          </c:dPt>
          <c:cat>
            <c:multiLvlStrRef>
              <c:f>Sheet1!$B$1:$C$1</c:f>
            </c:multiLvlStrRef>
          </c:cat>
          <c:val>
            <c:numRef>
              <c:f>Sheet1!$B$2:$C$2</c:f>
              <c:numCache>
                <c:formatCode>General</c:formatCode>
                <c:ptCount val="2"/>
                <c:pt idx="0">
                  <c:v>87</c:v>
                </c:pt>
                <c:pt idx="1">
                  <c:v>13</c:v>
                </c:pt>
              </c:numCache>
            </c:numRef>
          </c:val>
          <c:extLst>
            <c:ext xmlns:c16="http://schemas.microsoft.com/office/drawing/2014/chart" uri="{C3380CC4-5D6E-409C-BE32-E72D297353CC}">
              <c16:uniqueId val="{00000004-9D68-406E-BCC7-A09703115AF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Column1</c:v>
                </c:pt>
              </c:strCache>
            </c:strRef>
          </c:tx>
          <c:spPr>
            <a:solidFill>
              <a:srgbClr val="F47264"/>
            </a:solidFill>
            <a:ln w="12700" cap="flat">
              <a:noFill/>
              <a:miter lim="400000"/>
            </a:ln>
            <a:effectLst/>
          </c:spPr>
          <c:dPt>
            <c:idx val="0"/>
            <c:bubble3D val="0"/>
            <c:extLst>
              <c:ext xmlns:c16="http://schemas.microsoft.com/office/drawing/2014/chart" uri="{C3380CC4-5D6E-409C-BE32-E72D297353CC}">
                <c16:uniqueId val="{00000001-459F-417E-8099-F786AF88EE12}"/>
              </c:ext>
            </c:extLst>
          </c:dPt>
          <c:dPt>
            <c:idx val="1"/>
            <c:bubble3D val="0"/>
            <c:spPr>
              <a:solidFill>
                <a:srgbClr val="F2F2F2"/>
              </a:solidFill>
              <a:ln w="12700" cap="flat">
                <a:noFill/>
                <a:miter lim="400000"/>
              </a:ln>
              <a:effectLst/>
            </c:spPr>
            <c:extLst>
              <c:ext xmlns:c16="http://schemas.microsoft.com/office/drawing/2014/chart" uri="{C3380CC4-5D6E-409C-BE32-E72D297353CC}">
                <c16:uniqueId val="{00000003-459F-417E-8099-F786AF88EE12}"/>
              </c:ext>
            </c:extLst>
          </c:dPt>
          <c:cat>
            <c:multiLvlStrRef>
              <c:f>Sheet1!$B$1:$C$1</c:f>
            </c:multiLvlStrRef>
          </c:cat>
          <c:val>
            <c:numRef>
              <c:f>Sheet1!$B$2:$C$2</c:f>
              <c:numCache>
                <c:formatCode>General</c:formatCode>
                <c:ptCount val="2"/>
                <c:pt idx="0">
                  <c:v>87</c:v>
                </c:pt>
                <c:pt idx="1">
                  <c:v>13</c:v>
                </c:pt>
              </c:numCache>
            </c:numRef>
          </c:val>
          <c:extLst>
            <c:ext xmlns:c16="http://schemas.microsoft.com/office/drawing/2014/chart" uri="{C3380CC4-5D6E-409C-BE32-E72D297353CC}">
              <c16:uniqueId val="{00000004-459F-417E-8099-F786AF88EE12}"/>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Column1</c:v>
                </c:pt>
              </c:strCache>
            </c:strRef>
          </c:tx>
          <c:spPr>
            <a:solidFill>
              <a:srgbClr val="7CC8EC"/>
            </a:solidFill>
            <a:ln w="12700" cap="flat">
              <a:noFill/>
              <a:miter lim="400000"/>
            </a:ln>
            <a:effectLst/>
          </c:spPr>
          <c:dPt>
            <c:idx val="0"/>
            <c:bubble3D val="0"/>
            <c:extLst>
              <c:ext xmlns:c16="http://schemas.microsoft.com/office/drawing/2014/chart" uri="{C3380CC4-5D6E-409C-BE32-E72D297353CC}">
                <c16:uniqueId val="{00000001-304E-4972-860C-C85B629F9587}"/>
              </c:ext>
            </c:extLst>
          </c:dPt>
          <c:dPt>
            <c:idx val="1"/>
            <c:bubble3D val="0"/>
            <c:spPr>
              <a:solidFill>
                <a:srgbClr val="F2F2F2"/>
              </a:solidFill>
              <a:ln w="12700" cap="flat">
                <a:noFill/>
                <a:miter lim="400000"/>
              </a:ln>
              <a:effectLst/>
            </c:spPr>
            <c:extLst>
              <c:ext xmlns:c16="http://schemas.microsoft.com/office/drawing/2014/chart" uri="{C3380CC4-5D6E-409C-BE32-E72D297353CC}">
                <c16:uniqueId val="{00000003-304E-4972-860C-C85B629F9587}"/>
              </c:ext>
            </c:extLst>
          </c:dPt>
          <c:cat>
            <c:multiLvlStrRef>
              <c:f>Sheet1!$B$1:$C$1</c:f>
            </c:multiLvlStrRef>
          </c:cat>
          <c:val>
            <c:numRef>
              <c:f>Sheet1!$B$2:$C$2</c:f>
              <c:numCache>
                <c:formatCode>General</c:formatCode>
                <c:ptCount val="2"/>
                <c:pt idx="0">
                  <c:v>87</c:v>
                </c:pt>
                <c:pt idx="1">
                  <c:v>13</c:v>
                </c:pt>
              </c:numCache>
            </c:numRef>
          </c:val>
          <c:extLst>
            <c:ext xmlns:c16="http://schemas.microsoft.com/office/drawing/2014/chart" uri="{C3380CC4-5D6E-409C-BE32-E72D297353CC}">
              <c16:uniqueId val="{00000004-304E-4972-860C-C85B629F9587}"/>
            </c:ext>
          </c:extLst>
        </c:ser>
        <c:dLbls>
          <c:showLegendKey val="0"/>
          <c:showVal val="0"/>
          <c:showCatName val="0"/>
          <c:showSerName val="0"/>
          <c:showPercent val="0"/>
          <c:showBubbleSize val="0"/>
          <c:showLeaderLines val="1"/>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1143000" y="685800"/>
            <a:ext cx="4572000" cy="3429000"/>
          </a:xfrm>
          <a:prstGeom prst="rect">
            <a:avLst/>
          </a:prstGeom>
        </p:spPr>
        <p:txBody>
          <a:bodyPr/>
          <a:lstStyle/>
          <a:p>
            <a:endParaRPr/>
          </a:p>
        </p:txBody>
      </p:sp>
      <p:sp>
        <p:nvSpPr>
          <p:cNvPr id="209" name="Shape 2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10" name="标题文本"/>
          <p:cNvSpPr txBox="1">
            <a:spLocks noGrp="1"/>
          </p:cNvSpPr>
          <p:nvPr>
            <p:ph type="title"/>
          </p:nvPr>
        </p:nvSpPr>
        <p:spPr>
          <a:xfrm>
            <a:off x="1524000" y="1122362"/>
            <a:ext cx="9144000" cy="2387601"/>
          </a:xfrm>
          <a:prstGeom prst="rect">
            <a:avLst/>
          </a:prstGeom>
        </p:spPr>
        <p:txBody>
          <a:bodyPr anchor="b"/>
          <a:lstStyle>
            <a:lvl1pPr algn="ctr">
              <a:defRPr sz="6000">
                <a:latin typeface="Calibri Light"/>
                <a:ea typeface="Calibri Light"/>
                <a:cs typeface="Calibri Light"/>
                <a:sym typeface="Calibri Light"/>
              </a:defRPr>
            </a:lvl1pPr>
          </a:lstStyle>
          <a:p>
            <a:r>
              <a:t>标题文本</a:t>
            </a:r>
          </a:p>
        </p:txBody>
      </p:sp>
      <p:sp>
        <p:nvSpPr>
          <p:cNvPr id="111"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atin typeface="+mn-lt"/>
                <a:ea typeface="+mn-ea"/>
                <a:cs typeface="+mn-cs"/>
                <a:sym typeface="Calibri"/>
              </a:defRPr>
            </a:lvl1pPr>
            <a:lvl2pPr marL="0" indent="457200" algn="ctr">
              <a:buSzTx/>
              <a:buFontTx/>
              <a:buNone/>
              <a:defRPr sz="2400">
                <a:latin typeface="+mn-lt"/>
                <a:ea typeface="+mn-ea"/>
                <a:cs typeface="+mn-cs"/>
                <a:sym typeface="Calibri"/>
              </a:defRPr>
            </a:lvl2pPr>
            <a:lvl3pPr marL="0" indent="914400" algn="ctr">
              <a:buSzTx/>
              <a:buFontTx/>
              <a:buNone/>
              <a:defRPr sz="2400">
                <a:latin typeface="+mn-lt"/>
                <a:ea typeface="+mn-ea"/>
                <a:cs typeface="+mn-cs"/>
                <a:sym typeface="Calibri"/>
              </a:defRPr>
            </a:lvl3pPr>
            <a:lvl4pPr marL="0" indent="1371600" algn="ctr">
              <a:buSzTx/>
              <a:buFontTx/>
              <a:buNone/>
              <a:defRPr sz="2400">
                <a:latin typeface="+mn-lt"/>
                <a:ea typeface="+mn-ea"/>
                <a:cs typeface="+mn-cs"/>
                <a:sym typeface="Calibri"/>
              </a:defRPr>
            </a:lvl4pPr>
            <a:lvl5pPr marL="0" indent="1828800" algn="ctr">
              <a:buSzTx/>
              <a:buFontTx/>
              <a:buNone/>
              <a:defRPr sz="2400">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12"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9" name="标题文本"/>
          <p:cNvSpPr txBox="1">
            <a:spLocks noGrp="1"/>
          </p:cNvSpPr>
          <p:nvPr>
            <p:ph type="title"/>
          </p:nvPr>
        </p:nvSpPr>
        <p:spPr>
          <a:prstGeom prst="rect">
            <a:avLst/>
          </a:prstGeom>
        </p:spPr>
        <p:txBody>
          <a:bodyPr/>
          <a:lstStyle>
            <a:lvl1pPr>
              <a:defRPr>
                <a:latin typeface="Calibri Light"/>
                <a:ea typeface="Calibri Light"/>
                <a:cs typeface="Calibri Light"/>
                <a:sym typeface="Calibri Light"/>
              </a:defRPr>
            </a:lvl1pPr>
          </a:lstStyle>
          <a:p>
            <a:r>
              <a:t>标题文本</a:t>
            </a:r>
          </a:p>
        </p:txBody>
      </p:sp>
      <p:sp>
        <p:nvSpPr>
          <p:cNvPr id="120" name="正文级别 1…"/>
          <p:cNvSpPr txBox="1">
            <a:spLocks noGrp="1"/>
          </p:cNvSpPr>
          <p:nvPr>
            <p:ph type="body" idx="1"/>
          </p:nvPr>
        </p:nvSpPr>
        <p:spPr>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21"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28" name="标题文本"/>
          <p:cNvSpPr txBox="1">
            <a:spLocks noGrp="1"/>
          </p:cNvSpPr>
          <p:nvPr>
            <p:ph type="title"/>
          </p:nvPr>
        </p:nvSpPr>
        <p:spPr>
          <a:xfrm>
            <a:off x="831850" y="1709738"/>
            <a:ext cx="10515600" cy="2852737"/>
          </a:xfrm>
          <a:prstGeom prst="rect">
            <a:avLst/>
          </a:prstGeom>
        </p:spPr>
        <p:txBody>
          <a:bodyPr anchor="b"/>
          <a:lstStyle>
            <a:lvl1pPr>
              <a:defRPr sz="6000">
                <a:latin typeface="Calibri Light"/>
                <a:ea typeface="Calibri Light"/>
                <a:cs typeface="Calibri Light"/>
                <a:sym typeface="Calibri Light"/>
              </a:defRPr>
            </a:lvl1pPr>
          </a:lstStyle>
          <a:p>
            <a:r>
              <a:t>标题文本</a:t>
            </a:r>
          </a:p>
        </p:txBody>
      </p:sp>
      <p:sp>
        <p:nvSpPr>
          <p:cNvPr id="129"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latin typeface="+mn-lt"/>
                <a:ea typeface="+mn-ea"/>
                <a:cs typeface="+mn-cs"/>
                <a:sym typeface="Calibri"/>
              </a:defRPr>
            </a:lvl1pPr>
            <a:lvl2pPr marL="0" indent="457200">
              <a:buSzTx/>
              <a:buFontTx/>
              <a:buNone/>
              <a:defRPr sz="2400">
                <a:solidFill>
                  <a:srgbClr val="888888"/>
                </a:solidFill>
                <a:latin typeface="+mn-lt"/>
                <a:ea typeface="+mn-ea"/>
                <a:cs typeface="+mn-cs"/>
                <a:sym typeface="Calibri"/>
              </a:defRPr>
            </a:lvl2pPr>
            <a:lvl3pPr marL="0" indent="914400">
              <a:buSzTx/>
              <a:buFontTx/>
              <a:buNone/>
              <a:defRPr sz="2400">
                <a:solidFill>
                  <a:srgbClr val="888888"/>
                </a:solidFill>
                <a:latin typeface="+mn-lt"/>
                <a:ea typeface="+mn-ea"/>
                <a:cs typeface="+mn-cs"/>
                <a:sym typeface="Calibri"/>
              </a:defRPr>
            </a:lvl3pPr>
            <a:lvl4pPr marL="0" indent="1371600">
              <a:buSzTx/>
              <a:buFontTx/>
              <a:buNone/>
              <a:defRPr sz="2400">
                <a:solidFill>
                  <a:srgbClr val="888888"/>
                </a:solidFill>
                <a:latin typeface="+mn-lt"/>
                <a:ea typeface="+mn-ea"/>
                <a:cs typeface="+mn-cs"/>
                <a:sym typeface="Calibri"/>
              </a:defRPr>
            </a:lvl4pPr>
            <a:lvl5pPr marL="0" indent="1828800">
              <a:buSzTx/>
              <a:buFontTx/>
              <a:buNone/>
              <a:defRPr sz="2400">
                <a:solidFill>
                  <a:srgbClr val="888888"/>
                </a:solidFill>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30"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37" name="标题文本"/>
          <p:cNvSpPr txBox="1">
            <a:spLocks noGrp="1"/>
          </p:cNvSpPr>
          <p:nvPr>
            <p:ph type="title"/>
          </p:nvPr>
        </p:nvSpPr>
        <p:spPr>
          <a:prstGeom prst="rect">
            <a:avLst/>
          </a:prstGeom>
        </p:spPr>
        <p:txBody>
          <a:bodyPr/>
          <a:lstStyle>
            <a:lvl1pPr>
              <a:defRPr>
                <a:latin typeface="Calibri Light"/>
                <a:ea typeface="Calibri Light"/>
                <a:cs typeface="Calibri Light"/>
                <a:sym typeface="Calibri Light"/>
              </a:defRPr>
            </a:lvl1pPr>
          </a:lstStyle>
          <a:p>
            <a:r>
              <a:t>标题文本</a:t>
            </a:r>
          </a:p>
        </p:txBody>
      </p:sp>
      <p:sp>
        <p:nvSpPr>
          <p:cNvPr id="138" name="正文级别 1…"/>
          <p:cNvSpPr txBox="1">
            <a:spLocks noGrp="1"/>
          </p:cNvSpPr>
          <p:nvPr>
            <p:ph type="body" sz="half" idx="1"/>
          </p:nvPr>
        </p:nvSpPr>
        <p:spPr>
          <a:xfrm>
            <a:off x="838200" y="1825625"/>
            <a:ext cx="5181600" cy="4351338"/>
          </a:xfrm>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39"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146" name="标题文本"/>
          <p:cNvSpPr txBox="1">
            <a:spLocks noGrp="1"/>
          </p:cNvSpPr>
          <p:nvPr>
            <p:ph type="title"/>
          </p:nvPr>
        </p:nvSpPr>
        <p:spPr>
          <a:xfrm>
            <a:off x="839787" y="365125"/>
            <a:ext cx="10515601" cy="1325563"/>
          </a:xfrm>
          <a:prstGeom prst="rect">
            <a:avLst/>
          </a:prstGeom>
        </p:spPr>
        <p:txBody>
          <a:bodyPr/>
          <a:lstStyle>
            <a:lvl1pPr>
              <a:defRPr>
                <a:latin typeface="Calibri Light"/>
                <a:ea typeface="Calibri Light"/>
                <a:cs typeface="Calibri Light"/>
                <a:sym typeface="Calibri Light"/>
              </a:defRPr>
            </a:lvl1pPr>
          </a:lstStyle>
          <a:p>
            <a:r>
              <a:t>标题文本</a:t>
            </a:r>
          </a:p>
        </p:txBody>
      </p:sp>
      <p:sp>
        <p:nvSpPr>
          <p:cNvPr id="147"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atin typeface="+mn-lt"/>
                <a:ea typeface="+mn-ea"/>
                <a:cs typeface="+mn-cs"/>
                <a:sym typeface="Calibri"/>
              </a:defRPr>
            </a:lvl1pPr>
            <a:lvl2pPr marL="0" indent="457200">
              <a:buSzTx/>
              <a:buFontTx/>
              <a:buNone/>
              <a:defRPr sz="2400" b="1">
                <a:latin typeface="+mn-lt"/>
                <a:ea typeface="+mn-ea"/>
                <a:cs typeface="+mn-cs"/>
                <a:sym typeface="Calibri"/>
              </a:defRPr>
            </a:lvl2pPr>
            <a:lvl3pPr marL="0" indent="914400">
              <a:buSzTx/>
              <a:buFontTx/>
              <a:buNone/>
              <a:defRPr sz="2400" b="1">
                <a:latin typeface="+mn-lt"/>
                <a:ea typeface="+mn-ea"/>
                <a:cs typeface="+mn-cs"/>
                <a:sym typeface="Calibri"/>
              </a:defRPr>
            </a:lvl3pPr>
            <a:lvl4pPr marL="0" indent="1371600">
              <a:buSzTx/>
              <a:buFontTx/>
              <a:buNone/>
              <a:defRPr sz="2400" b="1">
                <a:latin typeface="+mn-lt"/>
                <a:ea typeface="+mn-ea"/>
                <a:cs typeface="+mn-cs"/>
                <a:sym typeface="Calibri"/>
              </a:defRPr>
            </a:lvl4pPr>
            <a:lvl5pPr marL="0" indent="1828800">
              <a:buSzTx/>
              <a:buFontTx/>
              <a:buNone/>
              <a:defRPr sz="2400" b="1">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48"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latin typeface="+mn-lt"/>
                <a:ea typeface="+mn-ea"/>
                <a:cs typeface="+mn-cs"/>
                <a:sym typeface="Calibri"/>
              </a:defRPr>
            </a:pPr>
            <a:endParaRPr/>
          </a:p>
        </p:txBody>
      </p:sp>
      <p:sp>
        <p:nvSpPr>
          <p:cNvPr id="149"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156" name="标题文本"/>
          <p:cNvSpPr txBox="1">
            <a:spLocks noGrp="1"/>
          </p:cNvSpPr>
          <p:nvPr>
            <p:ph type="title"/>
          </p:nvPr>
        </p:nvSpPr>
        <p:spPr>
          <a:prstGeom prst="rect">
            <a:avLst/>
          </a:prstGeom>
        </p:spPr>
        <p:txBody>
          <a:bodyPr/>
          <a:lstStyle>
            <a:lvl1pPr>
              <a:defRPr>
                <a:latin typeface="Calibri Light"/>
                <a:ea typeface="Calibri Light"/>
                <a:cs typeface="Calibri Light"/>
                <a:sym typeface="Calibri Light"/>
              </a:defRPr>
            </a:lvl1pPr>
          </a:lstStyle>
          <a:p>
            <a:r>
              <a:t>标题文本</a:t>
            </a:r>
          </a:p>
        </p:txBody>
      </p:sp>
      <p:sp>
        <p:nvSpPr>
          <p:cNvPr id="157"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64"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171" name="标题文本"/>
          <p:cNvSpPr txBox="1">
            <a:spLocks noGrp="1"/>
          </p:cNvSpPr>
          <p:nvPr>
            <p:ph type="title"/>
          </p:nvPr>
        </p:nvSpPr>
        <p:spPr>
          <a:xfrm>
            <a:off x="839787" y="457200"/>
            <a:ext cx="3932239" cy="1600200"/>
          </a:xfrm>
          <a:prstGeom prst="rect">
            <a:avLst/>
          </a:prstGeom>
        </p:spPr>
        <p:txBody>
          <a:bodyPr anchor="b"/>
          <a:lstStyle>
            <a:lvl1pPr>
              <a:defRPr sz="3200">
                <a:latin typeface="Calibri Light"/>
                <a:ea typeface="Calibri Light"/>
                <a:cs typeface="Calibri Light"/>
                <a:sym typeface="Calibri Light"/>
              </a:defRPr>
            </a:lvl1pPr>
          </a:lstStyle>
          <a:p>
            <a:r>
              <a:t>标题文本</a:t>
            </a:r>
          </a:p>
        </p:txBody>
      </p:sp>
      <p:sp>
        <p:nvSpPr>
          <p:cNvPr id="172" name="正文级别 1…"/>
          <p:cNvSpPr txBox="1">
            <a:spLocks noGrp="1"/>
          </p:cNvSpPr>
          <p:nvPr>
            <p:ph type="body" sz="half" idx="1"/>
          </p:nvPr>
        </p:nvSpPr>
        <p:spPr>
          <a:xfrm>
            <a:off x="5183187" y="987425"/>
            <a:ext cx="6172201" cy="4873625"/>
          </a:xfrm>
          <a:prstGeom prst="rect">
            <a:avLst/>
          </a:prstGeom>
        </p:spPr>
        <p:txBody>
          <a:bodyPr/>
          <a:lstStyle>
            <a:lvl1pPr>
              <a:defRPr sz="3200">
                <a:latin typeface="+mn-lt"/>
                <a:ea typeface="+mn-ea"/>
                <a:cs typeface="+mn-cs"/>
                <a:sym typeface="Calibri"/>
              </a:defRPr>
            </a:lvl1pPr>
            <a:lvl2pPr marL="718457" indent="-261257">
              <a:defRPr sz="3200">
                <a:latin typeface="+mn-lt"/>
                <a:ea typeface="+mn-ea"/>
                <a:cs typeface="+mn-cs"/>
                <a:sym typeface="Calibri"/>
              </a:defRPr>
            </a:lvl2pPr>
            <a:lvl3pPr marL="1219200" indent="-304800">
              <a:defRPr sz="3200">
                <a:latin typeface="+mn-lt"/>
                <a:ea typeface="+mn-ea"/>
                <a:cs typeface="+mn-cs"/>
                <a:sym typeface="Calibri"/>
              </a:defRPr>
            </a:lvl3pPr>
            <a:lvl4pPr marL="1737360" indent="-365760">
              <a:defRPr sz="3200">
                <a:latin typeface="+mn-lt"/>
                <a:ea typeface="+mn-ea"/>
                <a:cs typeface="+mn-cs"/>
                <a:sym typeface="Calibri"/>
              </a:defRPr>
            </a:lvl4pPr>
            <a:lvl5pPr marL="2194560" indent="-365760">
              <a:defRPr sz="3200">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73" name="Text Placeholder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latin typeface="+mn-lt"/>
                <a:ea typeface="+mn-ea"/>
                <a:cs typeface="+mn-cs"/>
                <a:sym typeface="Calibri"/>
              </a:defRPr>
            </a:pPr>
            <a:endParaRPr/>
          </a:p>
        </p:txBody>
      </p:sp>
      <p:sp>
        <p:nvSpPr>
          <p:cNvPr id="174"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181" name="标题文本"/>
          <p:cNvSpPr txBox="1">
            <a:spLocks noGrp="1"/>
          </p:cNvSpPr>
          <p:nvPr>
            <p:ph type="title"/>
          </p:nvPr>
        </p:nvSpPr>
        <p:spPr>
          <a:xfrm>
            <a:off x="839787" y="457200"/>
            <a:ext cx="3932239" cy="1600200"/>
          </a:xfrm>
          <a:prstGeom prst="rect">
            <a:avLst/>
          </a:prstGeom>
        </p:spPr>
        <p:txBody>
          <a:bodyPr anchor="b"/>
          <a:lstStyle>
            <a:lvl1pPr>
              <a:defRPr sz="3200">
                <a:latin typeface="Calibri Light"/>
                <a:ea typeface="Calibri Light"/>
                <a:cs typeface="Calibri Light"/>
                <a:sym typeface="Calibri Light"/>
              </a:defRPr>
            </a:lvl1pPr>
          </a:lstStyle>
          <a:p>
            <a:r>
              <a:t>标题文本</a:t>
            </a:r>
          </a:p>
        </p:txBody>
      </p:sp>
      <p:sp>
        <p:nvSpPr>
          <p:cNvPr id="182"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183"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atin typeface="+mn-lt"/>
                <a:ea typeface="+mn-ea"/>
                <a:cs typeface="+mn-cs"/>
                <a:sym typeface="Calibri"/>
              </a:defRPr>
            </a:lvl1pPr>
            <a:lvl2pPr marL="0" indent="457200">
              <a:buSzTx/>
              <a:buFontTx/>
              <a:buNone/>
              <a:defRPr sz="1600">
                <a:latin typeface="+mn-lt"/>
                <a:ea typeface="+mn-ea"/>
                <a:cs typeface="+mn-cs"/>
                <a:sym typeface="Calibri"/>
              </a:defRPr>
            </a:lvl2pPr>
            <a:lvl3pPr marL="0" indent="914400">
              <a:buSzTx/>
              <a:buFontTx/>
              <a:buNone/>
              <a:defRPr sz="1600">
                <a:latin typeface="+mn-lt"/>
                <a:ea typeface="+mn-ea"/>
                <a:cs typeface="+mn-cs"/>
                <a:sym typeface="Calibri"/>
              </a:defRPr>
            </a:lvl3pPr>
            <a:lvl4pPr marL="0" indent="1371600">
              <a:buSzTx/>
              <a:buFontTx/>
              <a:buNone/>
              <a:defRPr sz="1600">
                <a:latin typeface="+mn-lt"/>
                <a:ea typeface="+mn-ea"/>
                <a:cs typeface="+mn-cs"/>
                <a:sym typeface="Calibri"/>
              </a:defRPr>
            </a:lvl4pPr>
            <a:lvl5pPr marL="0" indent="1828800">
              <a:buSzTx/>
              <a:buFontTx/>
              <a:buNone/>
              <a:defRPr sz="1600">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84"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191" name="标题文本"/>
          <p:cNvSpPr txBox="1">
            <a:spLocks noGrp="1"/>
          </p:cNvSpPr>
          <p:nvPr>
            <p:ph type="title"/>
          </p:nvPr>
        </p:nvSpPr>
        <p:spPr>
          <a:prstGeom prst="rect">
            <a:avLst/>
          </a:prstGeom>
        </p:spPr>
        <p:txBody>
          <a:bodyPr/>
          <a:lstStyle>
            <a:lvl1pPr>
              <a:defRPr>
                <a:latin typeface="Calibri Light"/>
                <a:ea typeface="Calibri Light"/>
                <a:cs typeface="Calibri Light"/>
                <a:sym typeface="Calibri Light"/>
              </a:defRPr>
            </a:lvl1pPr>
          </a:lstStyle>
          <a:p>
            <a:r>
              <a:t>标题文本</a:t>
            </a:r>
          </a:p>
        </p:txBody>
      </p:sp>
      <p:sp>
        <p:nvSpPr>
          <p:cNvPr id="192" name="正文级别 1…"/>
          <p:cNvSpPr txBox="1">
            <a:spLocks noGrp="1"/>
          </p:cNvSpPr>
          <p:nvPr>
            <p:ph type="body" idx="1"/>
          </p:nvPr>
        </p:nvSpPr>
        <p:spPr>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193"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200" name="标题文本"/>
          <p:cNvSpPr txBox="1">
            <a:spLocks noGrp="1"/>
          </p:cNvSpPr>
          <p:nvPr>
            <p:ph type="title"/>
          </p:nvPr>
        </p:nvSpPr>
        <p:spPr>
          <a:xfrm>
            <a:off x="8724900" y="365125"/>
            <a:ext cx="2628900" cy="5811838"/>
          </a:xfrm>
          <a:prstGeom prst="rect">
            <a:avLst/>
          </a:prstGeom>
        </p:spPr>
        <p:txBody>
          <a:bodyPr/>
          <a:lstStyle>
            <a:lvl1pPr>
              <a:defRPr>
                <a:latin typeface="Calibri Light"/>
                <a:ea typeface="Calibri Light"/>
                <a:cs typeface="Calibri Light"/>
                <a:sym typeface="Calibri Light"/>
              </a:defRPr>
            </a:lvl1pPr>
          </a:lstStyle>
          <a:p>
            <a:r>
              <a:t>标题文本</a:t>
            </a:r>
          </a:p>
        </p:txBody>
      </p:sp>
      <p:sp>
        <p:nvSpPr>
          <p:cNvPr id="201" name="正文级别 1…"/>
          <p:cNvSpPr txBox="1">
            <a:spLocks noGrp="1"/>
          </p:cNvSpPr>
          <p:nvPr>
            <p:ph type="body" idx="1"/>
          </p:nvPr>
        </p:nvSpPr>
        <p:spPr>
          <a:xfrm>
            <a:off x="838200" y="365125"/>
            <a:ext cx="7734300" cy="5811838"/>
          </a:xfrm>
          <a:prstGeom prst="rect">
            <a:avLst/>
          </a:prstGeom>
        </p:spPr>
        <p:txBody>
          <a:bodyPr/>
          <a:lstStyle>
            <a:lvl1pPr>
              <a:defRPr>
                <a:latin typeface="+mn-lt"/>
                <a:ea typeface="+mn-ea"/>
                <a:cs typeface="+mn-cs"/>
                <a:sym typeface="Calibri"/>
              </a:defRPr>
            </a:lvl1pPr>
            <a:lvl2pPr>
              <a:defRPr>
                <a:latin typeface="+mn-lt"/>
                <a:ea typeface="+mn-ea"/>
                <a:cs typeface="+mn-cs"/>
                <a:sym typeface="Calibri"/>
              </a:defRPr>
            </a:lvl2pPr>
            <a:lvl3pPr>
              <a:defRPr>
                <a:latin typeface="+mn-lt"/>
                <a:ea typeface="+mn-ea"/>
                <a:cs typeface="+mn-cs"/>
                <a:sym typeface="Calibri"/>
              </a:defRPr>
            </a:lvl3pPr>
            <a:lvl4pPr>
              <a:defRPr>
                <a:latin typeface="+mn-lt"/>
                <a:ea typeface="+mn-ea"/>
                <a:cs typeface="+mn-cs"/>
                <a:sym typeface="Calibri"/>
              </a:defRPr>
            </a:lvl4pPr>
            <a:lvl5pPr>
              <a:defRPr>
                <a:latin typeface="+mn-lt"/>
                <a:ea typeface="+mn-ea"/>
                <a:cs typeface="+mn-cs"/>
                <a:sym typeface="Calibri"/>
              </a:defRPr>
            </a:lvl5pPr>
          </a:lstStyle>
          <a:p>
            <a:r>
              <a:t>正文级别 1</a:t>
            </a:r>
          </a:p>
          <a:p>
            <a:pPr lvl="1"/>
            <a:r>
              <a:t>正文级别 2</a:t>
            </a:r>
          </a:p>
          <a:p>
            <a:pPr lvl="2"/>
            <a:r>
              <a:t>正文级别 3</a:t>
            </a:r>
          </a:p>
          <a:p>
            <a:pPr lvl="3"/>
            <a:r>
              <a:t>正文级别 4</a:t>
            </a:r>
          </a:p>
          <a:p>
            <a:pPr lvl="4"/>
            <a:r>
              <a:t>正文级别 5</a:t>
            </a:r>
          </a:p>
        </p:txBody>
      </p:sp>
      <p:sp>
        <p:nvSpPr>
          <p:cNvPr id="202" name="幻灯片编号"/>
          <p:cNvSpPr txBox="1">
            <a:spLocks noGrp="1"/>
          </p:cNvSpPr>
          <p:nvPr>
            <p:ph type="sldNum" sz="quarter" idx="2"/>
          </p:nvPr>
        </p:nvSpPr>
        <p:spPr>
          <a:xfrm>
            <a:off x="11089818" y="6404292"/>
            <a:ext cx="263983" cy="269241"/>
          </a:xfrm>
          <a:prstGeom prst="rect">
            <a:avLst/>
          </a:prstGeom>
        </p:spPr>
        <p:txBody>
          <a:bodyPr/>
          <a:lstStyle>
            <a:lvl1pPr>
              <a:defRPr>
                <a:latin typeface="+mn-lt"/>
                <a:ea typeface="+mn-ea"/>
                <a:cs typeface="+mn-cs"/>
                <a:sym typeface="Calibri"/>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9" cy="3811588"/>
          </a:xfrm>
          <a:prstGeom prst="rect">
            <a:avLst/>
          </a:prstGeom>
        </p:spPr>
        <p:txBody>
          <a:bodyPr/>
          <a:lstStyle/>
          <a:p>
            <a:pPr marL="0" indent="0">
              <a:buSzTx/>
              <a:buFontTx/>
              <a:buNone/>
              <a:defRPr sz="16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a:lstStyle/>
          <a:p>
            <a:r>
              <a:t>标题文本</a:t>
            </a:r>
          </a:p>
        </p:txBody>
      </p:sp>
      <p:sp>
        <p:nvSpPr>
          <p:cNvPr id="9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等线"/>
          <a:ea typeface="等线"/>
          <a:cs typeface="等线"/>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689"/>
        </a:solidFill>
        <a:effectLst/>
      </p:bgPr>
    </p:bg>
    <p:spTree>
      <p:nvGrpSpPr>
        <p:cNvPr id="1" name=""/>
        <p:cNvGrpSpPr/>
        <p:nvPr/>
      </p:nvGrpSpPr>
      <p:grpSpPr>
        <a:xfrm>
          <a:off x="0" y="0"/>
          <a:ext cx="0" cy="0"/>
          <a:chOff x="0" y="0"/>
          <a:chExt cx="0" cy="0"/>
        </a:xfrm>
      </p:grpSpPr>
      <p:sp>
        <p:nvSpPr>
          <p:cNvPr id="211" name="矩形 3"/>
          <p:cNvSpPr/>
          <p:nvPr/>
        </p:nvSpPr>
        <p:spPr>
          <a:xfrm>
            <a:off x="-2" y="0"/>
            <a:ext cx="2437202" cy="6858000"/>
          </a:xfrm>
          <a:prstGeom prst="rect">
            <a:avLst/>
          </a:prstGeom>
          <a:solidFill>
            <a:srgbClr val="00C0CB"/>
          </a:solidFill>
          <a:ln w="12700">
            <a:miter lim="400000"/>
          </a:ln>
        </p:spPr>
        <p:txBody>
          <a:bodyPr lIns="45719" rIns="45719" anchor="ctr"/>
          <a:lstStyle/>
          <a:p>
            <a:pPr algn="ctr">
              <a:defRPr>
                <a:solidFill>
                  <a:srgbClr val="FFFFFF"/>
                </a:solidFill>
              </a:defRPr>
            </a:pPr>
            <a:endParaRPr/>
          </a:p>
        </p:txBody>
      </p:sp>
      <p:sp>
        <p:nvSpPr>
          <p:cNvPr id="212" name="矩形 4"/>
          <p:cNvSpPr/>
          <p:nvPr/>
        </p:nvSpPr>
        <p:spPr>
          <a:xfrm>
            <a:off x="2422310" y="0"/>
            <a:ext cx="2437201" cy="6858000"/>
          </a:xfrm>
          <a:prstGeom prst="rect">
            <a:avLst/>
          </a:prstGeom>
          <a:solidFill>
            <a:srgbClr val="34BA89"/>
          </a:solidFill>
          <a:ln w="12700">
            <a:miter lim="400000"/>
          </a:ln>
        </p:spPr>
        <p:txBody>
          <a:bodyPr lIns="45719" rIns="45719" anchor="ctr"/>
          <a:lstStyle/>
          <a:p>
            <a:pPr algn="ctr">
              <a:defRPr>
                <a:solidFill>
                  <a:srgbClr val="FFFFFF"/>
                </a:solidFill>
              </a:defRPr>
            </a:pPr>
            <a:endParaRPr/>
          </a:p>
        </p:txBody>
      </p:sp>
      <p:sp>
        <p:nvSpPr>
          <p:cNvPr id="213" name="矩形 5"/>
          <p:cNvSpPr/>
          <p:nvPr/>
        </p:nvSpPr>
        <p:spPr>
          <a:xfrm>
            <a:off x="4859509" y="0"/>
            <a:ext cx="2437202" cy="6858000"/>
          </a:xfrm>
          <a:prstGeom prst="rect">
            <a:avLst/>
          </a:prstGeom>
          <a:solidFill>
            <a:srgbClr val="F8F689"/>
          </a:solidFill>
          <a:ln w="12700">
            <a:miter lim="400000"/>
          </a:ln>
        </p:spPr>
        <p:txBody>
          <a:bodyPr lIns="45719" rIns="45719" anchor="ctr"/>
          <a:lstStyle/>
          <a:p>
            <a:pPr algn="ctr">
              <a:defRPr>
                <a:solidFill>
                  <a:srgbClr val="FFFFFF"/>
                </a:solidFill>
              </a:defRPr>
            </a:pPr>
            <a:endParaRPr/>
          </a:p>
        </p:txBody>
      </p:sp>
      <p:sp>
        <p:nvSpPr>
          <p:cNvPr id="214" name="矩形 6"/>
          <p:cNvSpPr/>
          <p:nvPr/>
        </p:nvSpPr>
        <p:spPr>
          <a:xfrm>
            <a:off x="7296335" y="0"/>
            <a:ext cx="2437201" cy="6858000"/>
          </a:xfrm>
          <a:prstGeom prst="rect">
            <a:avLst/>
          </a:prstGeom>
          <a:solidFill>
            <a:srgbClr val="E7CE39"/>
          </a:solidFill>
          <a:ln w="12700">
            <a:miter lim="400000"/>
          </a:ln>
        </p:spPr>
        <p:txBody>
          <a:bodyPr lIns="45719" rIns="45719" anchor="ctr"/>
          <a:lstStyle/>
          <a:p>
            <a:pPr algn="ctr">
              <a:defRPr>
                <a:solidFill>
                  <a:srgbClr val="FFFFFF"/>
                </a:solidFill>
              </a:defRPr>
            </a:pPr>
            <a:endParaRPr/>
          </a:p>
        </p:txBody>
      </p:sp>
      <p:sp>
        <p:nvSpPr>
          <p:cNvPr id="215" name="矩形 7"/>
          <p:cNvSpPr/>
          <p:nvPr/>
        </p:nvSpPr>
        <p:spPr>
          <a:xfrm>
            <a:off x="9733535" y="0"/>
            <a:ext cx="2532606" cy="6858000"/>
          </a:xfrm>
          <a:prstGeom prst="rect">
            <a:avLst/>
          </a:prstGeom>
          <a:solidFill>
            <a:srgbClr val="FF8577"/>
          </a:solidFill>
          <a:ln w="12700">
            <a:miter lim="400000"/>
          </a:ln>
        </p:spPr>
        <p:txBody>
          <a:bodyPr lIns="45719" rIns="45719" anchor="ctr"/>
          <a:lstStyle/>
          <a:p>
            <a:pPr algn="ctr">
              <a:defRPr>
                <a:solidFill>
                  <a:srgbClr val="FFFFFF"/>
                </a:solidFill>
              </a:defRPr>
            </a:pPr>
            <a:endParaRPr/>
          </a:p>
        </p:txBody>
      </p:sp>
      <p:sp>
        <p:nvSpPr>
          <p:cNvPr id="216" name="矩形 8"/>
          <p:cNvSpPr/>
          <p:nvPr/>
        </p:nvSpPr>
        <p:spPr>
          <a:xfrm>
            <a:off x="1700313" y="1589781"/>
            <a:ext cx="8755593" cy="3678438"/>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grpSp>
        <p:nvGrpSpPr>
          <p:cNvPr id="224" name="组合 10"/>
          <p:cNvGrpSpPr/>
          <p:nvPr/>
        </p:nvGrpSpPr>
        <p:grpSpPr>
          <a:xfrm>
            <a:off x="2165350" y="2641204"/>
            <a:ext cx="7859186" cy="1529807"/>
            <a:chOff x="0" y="0"/>
            <a:chExt cx="7859184" cy="1529806"/>
          </a:xfrm>
        </p:grpSpPr>
        <p:grpSp>
          <p:nvGrpSpPr>
            <p:cNvPr id="221" name="组合 18"/>
            <p:cNvGrpSpPr/>
            <p:nvPr/>
          </p:nvGrpSpPr>
          <p:grpSpPr>
            <a:xfrm>
              <a:off x="1092200" y="728133"/>
              <a:ext cx="5676901" cy="91017"/>
              <a:chOff x="0" y="0"/>
              <a:chExt cx="5676900" cy="91015"/>
            </a:xfrm>
          </p:grpSpPr>
          <p:sp>
            <p:nvSpPr>
              <p:cNvPr id="217" name="矩形 19"/>
              <p:cNvSpPr/>
              <p:nvPr/>
            </p:nvSpPr>
            <p:spPr>
              <a:xfrm>
                <a:off x="-1" y="0"/>
                <a:ext cx="1419226" cy="9101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8" name="矩形 20"/>
              <p:cNvSpPr/>
              <p:nvPr/>
            </p:nvSpPr>
            <p:spPr>
              <a:xfrm>
                <a:off x="1419224" y="0"/>
                <a:ext cx="1419226" cy="9101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9" name="矩形 21"/>
              <p:cNvSpPr/>
              <p:nvPr/>
            </p:nvSpPr>
            <p:spPr>
              <a:xfrm>
                <a:off x="2838450" y="0"/>
                <a:ext cx="1419226" cy="91016"/>
              </a:xfrm>
              <a:prstGeom prst="rect">
                <a:avLst/>
              </a:prstGeom>
              <a:solidFill>
                <a:srgbClr val="E7CE3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0" name="矩形 22"/>
              <p:cNvSpPr/>
              <p:nvPr/>
            </p:nvSpPr>
            <p:spPr>
              <a:xfrm>
                <a:off x="4257675" y="0"/>
                <a:ext cx="1419226" cy="9101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22" name="TextBox 27"/>
            <p:cNvSpPr txBox="1"/>
            <p:nvPr/>
          </p:nvSpPr>
          <p:spPr>
            <a:xfrm>
              <a:off x="0" y="0"/>
              <a:ext cx="7859184" cy="6617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sz="3700">
                  <a:solidFill>
                    <a:srgbClr val="00C0CB"/>
                  </a:solidFill>
                </a:defRPr>
              </a:pPr>
              <a:r>
                <a:rPr lang="en-US" dirty="0"/>
                <a:t>FANTH_TEAM</a:t>
              </a:r>
              <a:r>
                <a:rPr lang="zh-CN" altLang="en-US" dirty="0"/>
                <a:t>总结报告</a:t>
              </a:r>
              <a:endParaRPr dirty="0">
                <a:solidFill>
                  <a:srgbClr val="FF8577"/>
                </a:solidFill>
              </a:endParaRPr>
            </a:p>
          </p:txBody>
        </p:sp>
        <p:sp>
          <p:nvSpPr>
            <p:cNvPr id="223" name="矩形 28"/>
            <p:cNvSpPr txBox="1"/>
            <p:nvPr/>
          </p:nvSpPr>
          <p:spPr>
            <a:xfrm>
              <a:off x="539749" y="867833"/>
              <a:ext cx="6781801" cy="6619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50000"/>
                </a:lnSpc>
                <a:defRPr sz="1300">
                  <a:solidFill>
                    <a:srgbClr val="7F7F7F"/>
                  </a:solidFill>
                </a:defRPr>
              </a:lvl1pPr>
            </a:lstStyle>
            <a:p>
              <a:r>
                <a:rPr lang="en-US" dirty="0"/>
                <a:t>TEAM</a:t>
              </a:r>
              <a:r>
                <a:rPr lang="zh-CN" altLang="en-US" dirty="0"/>
                <a:t> </a:t>
              </a:r>
              <a:r>
                <a:rPr lang="en-US" altLang="zh-CN" dirty="0"/>
                <a:t>MEMBER : </a:t>
              </a:r>
              <a:r>
                <a:rPr lang="zh-CN" altLang="en-US" dirty="0"/>
                <a:t>程云龙，王朝，刘玉琪，胡义豪，杨磊</a:t>
              </a:r>
              <a:endParaRPr lang="en-US" altLang="zh-CN" dirty="0"/>
            </a:p>
            <a:p>
              <a:r>
                <a:rPr lang="en-US" altLang="zh-CN" dirty="0"/>
                <a:t>( •̀ ω •́ )y</a:t>
              </a:r>
              <a:endParaRPr dirty="0"/>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689"/>
        </a:solidFill>
        <a:effectLst/>
      </p:bgPr>
    </p:bg>
    <p:spTree>
      <p:nvGrpSpPr>
        <p:cNvPr id="1" name=""/>
        <p:cNvGrpSpPr/>
        <p:nvPr/>
      </p:nvGrpSpPr>
      <p:grpSpPr>
        <a:xfrm>
          <a:off x="0" y="0"/>
          <a:ext cx="0" cy="0"/>
          <a:chOff x="0" y="0"/>
          <a:chExt cx="0" cy="0"/>
        </a:xfrm>
      </p:grpSpPr>
      <p:sp>
        <p:nvSpPr>
          <p:cNvPr id="246" name="矩形 5"/>
          <p:cNvSpPr/>
          <p:nvPr/>
        </p:nvSpPr>
        <p:spPr>
          <a:xfrm>
            <a:off x="0" y="2889250"/>
            <a:ext cx="12192000" cy="599017"/>
          </a:xfrm>
          <a:prstGeom prst="rect">
            <a:avLst/>
          </a:prstGeom>
          <a:solidFill>
            <a:schemeClr val="accent4">
              <a:lumMod val="60000"/>
              <a:lumOff val="40000"/>
            </a:schemeClr>
          </a:solidFill>
          <a:ln w="12700">
            <a:miter lim="400000"/>
          </a:ln>
        </p:spPr>
        <p:txBody>
          <a:bodyPr lIns="45719" rIns="45719" anchor="ctr"/>
          <a:lstStyle/>
          <a:p>
            <a:pPr algn="ctr">
              <a:defRPr>
                <a:solidFill>
                  <a:srgbClr val="FFFFFF"/>
                </a:solidFill>
              </a:defRPr>
            </a:pPr>
            <a:endParaRPr/>
          </a:p>
        </p:txBody>
      </p:sp>
      <p:sp>
        <p:nvSpPr>
          <p:cNvPr id="247" name="矩形 4"/>
          <p:cNvSpPr txBox="1"/>
          <p:nvPr/>
        </p:nvSpPr>
        <p:spPr>
          <a:xfrm>
            <a:off x="4770966" y="2874433"/>
            <a:ext cx="6904568" cy="5847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200">
                <a:solidFill>
                  <a:srgbClr val="FFFFFF"/>
                </a:solidFill>
              </a:defRPr>
            </a:lvl1pPr>
          </a:lstStyle>
          <a:p>
            <a:r>
              <a:rPr lang="zh-CN" altLang="en-US" dirty="0">
                <a:solidFill>
                  <a:schemeClr val="bg2">
                    <a:lumMod val="75000"/>
                  </a:schemeClr>
                </a:solidFill>
              </a:rPr>
              <a:t>遇见问题</a:t>
            </a:r>
            <a:endParaRPr dirty="0">
              <a:solidFill>
                <a:schemeClr val="bg2">
                  <a:lumMod val="75000"/>
                </a:schemeClr>
              </a:solidFill>
            </a:endParaRPr>
          </a:p>
        </p:txBody>
      </p:sp>
      <p:sp>
        <p:nvSpPr>
          <p:cNvPr id="248" name="矩形 2"/>
          <p:cNvSpPr txBox="1"/>
          <p:nvPr/>
        </p:nvSpPr>
        <p:spPr>
          <a:xfrm>
            <a:off x="8837259" y="1862668"/>
            <a:ext cx="2838275" cy="984885"/>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defRPr sz="5800">
                <a:solidFill>
                  <a:srgbClr val="FFFFFF"/>
                </a:solidFill>
                <a:latin typeface="Impact"/>
                <a:ea typeface="Impact"/>
                <a:cs typeface="Impact"/>
                <a:sym typeface="Impact"/>
              </a:defRPr>
            </a:lvl1pPr>
          </a:lstStyle>
          <a:p>
            <a:r>
              <a:rPr dirty="0">
                <a:solidFill>
                  <a:schemeClr val="bg2">
                    <a:lumMod val="75000"/>
                  </a:schemeClr>
                </a:solidFill>
              </a:rPr>
              <a:t>PART ONE</a:t>
            </a:r>
          </a:p>
        </p:txBody>
      </p:sp>
      <p:sp>
        <p:nvSpPr>
          <p:cNvPr id="249" name="矩形 24"/>
          <p:cNvSpPr txBox="1"/>
          <p:nvPr/>
        </p:nvSpPr>
        <p:spPr>
          <a:xfrm>
            <a:off x="4715933" y="3589866"/>
            <a:ext cx="6959601" cy="102374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lnSpc>
                <a:spcPct val="150000"/>
              </a:lnSpc>
              <a:defRPr sz="1400">
                <a:solidFill>
                  <a:srgbClr val="FFFFFF"/>
                </a:solidFill>
                <a:latin typeface="微软雅黑"/>
                <a:ea typeface="微软雅黑"/>
                <a:cs typeface="微软雅黑"/>
                <a:sym typeface="微软雅黑"/>
              </a:defRPr>
            </a:lvl1pPr>
          </a:lstStyle>
          <a:p>
            <a:r>
              <a:rPr lang="zh-CN" altLang="en-US" dirty="0">
                <a:solidFill>
                  <a:schemeClr val="bg2">
                    <a:lumMod val="75000"/>
                  </a:schemeClr>
                </a:solidFill>
              </a:rPr>
              <a:t>永远连不上</a:t>
            </a:r>
            <a:r>
              <a:rPr lang="en-US" altLang="zh-CN" dirty="0" err="1">
                <a:solidFill>
                  <a:schemeClr val="bg2">
                    <a:lumMod val="75000"/>
                  </a:schemeClr>
                </a:solidFill>
              </a:rPr>
              <a:t>wifi</a:t>
            </a:r>
            <a:r>
              <a:rPr lang="zh-CN" altLang="en-US" dirty="0">
                <a:solidFill>
                  <a:schemeClr val="bg2">
                    <a:lumMod val="75000"/>
                  </a:schemeClr>
                </a:solidFill>
              </a:rPr>
              <a:t>的树莓派，背后是怎样的谜团？</a:t>
            </a:r>
            <a:endParaRPr lang="en-US" altLang="zh-CN" dirty="0">
              <a:solidFill>
                <a:schemeClr val="bg2">
                  <a:lumMod val="75000"/>
                </a:schemeClr>
              </a:solidFill>
            </a:endParaRPr>
          </a:p>
          <a:p>
            <a:r>
              <a:rPr lang="zh-CN" altLang="en-US" dirty="0">
                <a:solidFill>
                  <a:schemeClr val="bg2">
                    <a:lumMod val="75000"/>
                  </a:schemeClr>
                </a:solidFill>
              </a:rPr>
              <a:t>百发百不中的投石机，如何能担当大任？</a:t>
            </a:r>
            <a:endParaRPr lang="en-US" altLang="zh-CN" dirty="0">
              <a:solidFill>
                <a:schemeClr val="bg2">
                  <a:lumMod val="75000"/>
                </a:schemeClr>
              </a:solidFill>
            </a:endParaRPr>
          </a:p>
          <a:p>
            <a:r>
              <a:rPr lang="zh-CN" altLang="en-US" dirty="0">
                <a:solidFill>
                  <a:schemeClr val="bg2">
                    <a:lumMod val="75000"/>
                  </a:schemeClr>
                </a:solidFill>
              </a:rPr>
              <a:t>准备调试的时候发现啥都没带，小组任务将何去何从？</a:t>
            </a:r>
            <a:endParaRPr dirty="0">
              <a:solidFill>
                <a:schemeClr val="bg2">
                  <a:lumMod val="75000"/>
                </a:schemeClr>
              </a:solidFill>
            </a:endParaRPr>
          </a:p>
        </p:txBody>
      </p:sp>
      <p:sp>
        <p:nvSpPr>
          <p:cNvPr id="250" name="TextBox 3"/>
          <p:cNvSpPr txBox="1"/>
          <p:nvPr/>
        </p:nvSpPr>
        <p:spPr>
          <a:xfrm>
            <a:off x="35983" y="-1911351"/>
            <a:ext cx="4805160" cy="10756791"/>
          </a:xfrm>
          <a:prstGeom prst="rect">
            <a:avLst/>
          </a:prstGeom>
          <a:ln w="12700">
            <a:noFill/>
            <a:miter lim="400000"/>
          </a:ln>
          <a:extLst>
            <a:ext uri="{C572A759-6A51-4108-AA02-DFA0A04FC94B}">
              <ma14:wrappingTextBoxFlag xmlns="" xmlns:ma14="http://schemas.microsoft.com/office/mac/drawingml/2011/main" val="1"/>
            </a:ext>
          </a:extLst>
        </p:spPr>
        <p:txBody>
          <a:bodyPr wrap="none" lIns="45719" rIns="45719">
            <a:spAutoFit/>
          </a:bodyPr>
          <a:lstStyle>
            <a:lvl1pPr>
              <a:defRPr sz="69300">
                <a:solidFill>
                  <a:srgbClr val="FFFFFF"/>
                </a:solidFill>
                <a:latin typeface="Impact"/>
                <a:ea typeface="Impact"/>
                <a:cs typeface="Impact"/>
                <a:sym typeface="Impact"/>
              </a:defRPr>
            </a:lvl1pPr>
          </a:lstStyle>
          <a:p>
            <a:r>
              <a:rPr lang="en-US" altLang="zh-CN" dirty="0"/>
              <a:t>3</a:t>
            </a:r>
            <a:endParaRPr dirty="0"/>
          </a:p>
        </p:txBody>
      </p:sp>
    </p:spTree>
    <p:extLst>
      <p:ext uri="{BB962C8B-B14F-4D97-AF65-F5344CB8AC3E}">
        <p14:creationId xmlns:p14="http://schemas.microsoft.com/office/powerpoint/2010/main" val="48704475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Rectangle 37"/>
          <p:cNvSpPr txBox="1"/>
          <p:nvPr/>
        </p:nvSpPr>
        <p:spPr>
          <a:xfrm>
            <a:off x="857212" y="5619765"/>
            <a:ext cx="10363201" cy="292388"/>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300">
                <a:solidFill>
                  <a:srgbClr val="808080"/>
                </a:solidFill>
                <a:latin typeface="Open Sans Light"/>
                <a:ea typeface="Open Sans Light"/>
                <a:cs typeface="Open Sans Light"/>
                <a:sym typeface="Open Sans Light"/>
              </a:defRPr>
            </a:lvl1pPr>
          </a:lstStyle>
          <a:p>
            <a:r>
              <a:rPr lang="zh-CN" altLang="en-US" dirty="0"/>
              <a:t>别慌，问题总是可以一件一件一件一件一件一件一件一件解决的。</a:t>
            </a:r>
            <a:endParaRPr dirty="0"/>
          </a:p>
        </p:txBody>
      </p:sp>
      <p:grpSp>
        <p:nvGrpSpPr>
          <p:cNvPr id="670" name="Group 84"/>
          <p:cNvGrpSpPr/>
          <p:nvPr/>
        </p:nvGrpSpPr>
        <p:grpSpPr>
          <a:xfrm>
            <a:off x="1047715" y="2666995"/>
            <a:ext cx="1549877" cy="2750840"/>
            <a:chOff x="0" y="0"/>
            <a:chExt cx="1549876" cy="2750838"/>
          </a:xfrm>
        </p:grpSpPr>
        <p:sp>
          <p:nvSpPr>
            <p:cNvPr id="666" name="Isosceles Triangle 2"/>
            <p:cNvSpPr/>
            <p:nvPr/>
          </p:nvSpPr>
          <p:spPr>
            <a:xfrm>
              <a:off x="0" y="978871"/>
              <a:ext cx="1549876" cy="1319247"/>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1">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667" name="Content Placeholder 2"/>
            <p:cNvSpPr txBox="1"/>
            <p:nvPr/>
          </p:nvSpPr>
          <p:spPr>
            <a:xfrm>
              <a:off x="311077" y="2476517"/>
              <a:ext cx="927721"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稳住</a:t>
              </a:r>
              <a:endParaRPr dirty="0"/>
            </a:p>
          </p:txBody>
        </p:sp>
        <p:sp>
          <p:nvSpPr>
            <p:cNvPr id="668" name="Content Placeholder 2"/>
            <p:cNvSpPr txBox="1"/>
            <p:nvPr/>
          </p:nvSpPr>
          <p:spPr>
            <a:xfrm>
              <a:off x="311077" y="0"/>
              <a:ext cx="927721" cy="523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树莓派连不上</a:t>
              </a:r>
              <a:r>
                <a:rPr lang="en-US" altLang="zh-CN" dirty="0" err="1"/>
                <a:t>wifi</a:t>
              </a:r>
              <a:endParaRPr dirty="0"/>
            </a:p>
          </p:txBody>
        </p:sp>
        <p:sp>
          <p:nvSpPr>
            <p:cNvPr id="669" name="Straight Connector 70"/>
            <p:cNvSpPr/>
            <p:nvPr/>
          </p:nvSpPr>
          <p:spPr>
            <a:xfrm flipH="1">
              <a:off x="742927"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675" name="Group 85"/>
          <p:cNvGrpSpPr/>
          <p:nvPr/>
        </p:nvGrpSpPr>
        <p:grpSpPr>
          <a:xfrm>
            <a:off x="1986613" y="2000241"/>
            <a:ext cx="1549877" cy="3417594"/>
            <a:chOff x="0" y="0"/>
            <a:chExt cx="1549876" cy="3417593"/>
          </a:xfrm>
        </p:grpSpPr>
        <p:sp>
          <p:nvSpPr>
            <p:cNvPr id="671" name="Isosceles Triangle 2"/>
            <p:cNvSpPr/>
            <p:nvPr/>
          </p:nvSpPr>
          <p:spPr>
            <a:xfrm>
              <a:off x="0" y="948209"/>
              <a:ext cx="1549876" cy="2016664"/>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2">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672" name="Content Placeholder 2"/>
            <p:cNvSpPr txBox="1"/>
            <p:nvPr/>
          </p:nvSpPr>
          <p:spPr>
            <a:xfrm>
              <a:off x="308630" y="3143272"/>
              <a:ext cx="927721"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我们</a:t>
              </a:r>
              <a:endParaRPr dirty="0"/>
            </a:p>
          </p:txBody>
        </p:sp>
        <p:sp>
          <p:nvSpPr>
            <p:cNvPr id="673" name="Content Placeholder 2"/>
            <p:cNvSpPr txBox="1"/>
            <p:nvPr/>
          </p:nvSpPr>
          <p:spPr>
            <a:xfrm>
              <a:off x="306285" y="0"/>
              <a:ext cx="927721" cy="523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投石机死活投不中</a:t>
              </a:r>
              <a:endParaRPr dirty="0"/>
            </a:p>
          </p:txBody>
        </p:sp>
        <p:sp>
          <p:nvSpPr>
            <p:cNvPr id="674" name="Straight Connector 71"/>
            <p:cNvSpPr/>
            <p:nvPr/>
          </p:nvSpPr>
          <p:spPr>
            <a:xfrm flipH="1">
              <a:off x="756535"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680" name="Group 86"/>
          <p:cNvGrpSpPr/>
          <p:nvPr/>
        </p:nvGrpSpPr>
        <p:grpSpPr>
          <a:xfrm>
            <a:off x="3179580" y="2238998"/>
            <a:ext cx="1425506" cy="3178837"/>
            <a:chOff x="0" y="-237495"/>
            <a:chExt cx="1425504" cy="3178835"/>
          </a:xfrm>
        </p:grpSpPr>
        <p:sp>
          <p:nvSpPr>
            <p:cNvPr id="676" name="Isosceles Triangle 2"/>
            <p:cNvSpPr/>
            <p:nvPr/>
          </p:nvSpPr>
          <p:spPr>
            <a:xfrm>
              <a:off x="0" y="951667"/>
              <a:ext cx="1425504" cy="1536951"/>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3">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677" name="Content Placeholder 2"/>
            <p:cNvSpPr txBox="1"/>
            <p:nvPr/>
          </p:nvSpPr>
          <p:spPr>
            <a:xfrm>
              <a:off x="246445" y="2667019"/>
              <a:ext cx="927720"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什么</a:t>
              </a:r>
              <a:endParaRPr dirty="0"/>
            </a:p>
          </p:txBody>
        </p:sp>
        <p:sp>
          <p:nvSpPr>
            <p:cNvPr id="678" name="Content Placeholder 2"/>
            <p:cNvSpPr txBox="1"/>
            <p:nvPr/>
          </p:nvSpPr>
          <p:spPr>
            <a:xfrm>
              <a:off x="265271" y="-237495"/>
              <a:ext cx="927721" cy="7232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激光切割板子切废了</a:t>
              </a:r>
              <a:endParaRPr dirty="0"/>
            </a:p>
          </p:txBody>
        </p:sp>
        <p:sp>
          <p:nvSpPr>
            <p:cNvPr id="679" name="Straight Connector 72"/>
            <p:cNvSpPr/>
            <p:nvPr/>
          </p:nvSpPr>
          <p:spPr>
            <a:xfrm flipH="1">
              <a:off x="706574"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685" name="Group 87"/>
          <p:cNvGrpSpPr/>
          <p:nvPr/>
        </p:nvGrpSpPr>
        <p:grpSpPr>
          <a:xfrm>
            <a:off x="4253276" y="2190742"/>
            <a:ext cx="1329275" cy="3227093"/>
            <a:chOff x="0" y="0"/>
            <a:chExt cx="1329273" cy="3227092"/>
          </a:xfrm>
        </p:grpSpPr>
        <p:sp>
          <p:nvSpPr>
            <p:cNvPr id="681" name="Isosceles Triangle 2"/>
            <p:cNvSpPr/>
            <p:nvPr/>
          </p:nvSpPr>
          <p:spPr>
            <a:xfrm>
              <a:off x="0" y="952505"/>
              <a:ext cx="1329273" cy="1821867"/>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4">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682" name="Content Placeholder 2"/>
            <p:cNvSpPr txBox="1"/>
            <p:nvPr/>
          </p:nvSpPr>
          <p:spPr>
            <a:xfrm>
              <a:off x="198329" y="2952771"/>
              <a:ext cx="927720"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场面</a:t>
              </a:r>
              <a:endParaRPr dirty="0"/>
            </a:p>
          </p:txBody>
        </p:sp>
        <p:sp>
          <p:nvSpPr>
            <p:cNvPr id="683" name="Content Placeholder 2"/>
            <p:cNvSpPr txBox="1"/>
            <p:nvPr/>
          </p:nvSpPr>
          <p:spPr>
            <a:xfrm>
              <a:off x="214812" y="0"/>
              <a:ext cx="927720" cy="523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代码看不懂</a:t>
              </a:r>
              <a:endParaRPr dirty="0"/>
            </a:p>
          </p:txBody>
        </p:sp>
        <p:sp>
          <p:nvSpPr>
            <p:cNvPr id="684" name="Straight Connector 73"/>
            <p:cNvSpPr/>
            <p:nvPr/>
          </p:nvSpPr>
          <p:spPr>
            <a:xfrm flipH="1">
              <a:off x="680636"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690" name="Group 88"/>
          <p:cNvGrpSpPr/>
          <p:nvPr/>
        </p:nvGrpSpPr>
        <p:grpSpPr>
          <a:xfrm>
            <a:off x="5152007" y="2666995"/>
            <a:ext cx="1549878" cy="2750840"/>
            <a:chOff x="0" y="0"/>
            <a:chExt cx="1549876" cy="2750838"/>
          </a:xfrm>
        </p:grpSpPr>
        <p:sp>
          <p:nvSpPr>
            <p:cNvPr id="686" name="Isosceles Triangle 2"/>
            <p:cNvSpPr/>
            <p:nvPr/>
          </p:nvSpPr>
          <p:spPr>
            <a:xfrm>
              <a:off x="0" y="978871"/>
              <a:ext cx="1549876" cy="1319247"/>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5">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687" name="Content Placeholder 2"/>
            <p:cNvSpPr txBox="1"/>
            <p:nvPr/>
          </p:nvSpPr>
          <p:spPr>
            <a:xfrm>
              <a:off x="308630" y="2476517"/>
              <a:ext cx="927721"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没</a:t>
              </a:r>
              <a:endParaRPr dirty="0"/>
            </a:p>
          </p:txBody>
        </p:sp>
        <p:sp>
          <p:nvSpPr>
            <p:cNvPr id="688" name="Content Placeholder 2"/>
            <p:cNvSpPr txBox="1"/>
            <p:nvPr/>
          </p:nvSpPr>
          <p:spPr>
            <a:xfrm>
              <a:off x="287604" y="0"/>
              <a:ext cx="927721" cy="3231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延时严重</a:t>
              </a:r>
              <a:endParaRPr dirty="0"/>
            </a:p>
          </p:txBody>
        </p:sp>
        <p:sp>
          <p:nvSpPr>
            <p:cNvPr id="689" name="Straight Connector 74"/>
            <p:cNvSpPr/>
            <p:nvPr/>
          </p:nvSpPr>
          <p:spPr>
            <a:xfrm flipH="1">
              <a:off x="734412"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695" name="Group 89"/>
          <p:cNvGrpSpPr/>
          <p:nvPr/>
        </p:nvGrpSpPr>
        <p:grpSpPr>
          <a:xfrm>
            <a:off x="6090906" y="2000241"/>
            <a:ext cx="1549877" cy="3417594"/>
            <a:chOff x="0" y="0"/>
            <a:chExt cx="1549876" cy="3417593"/>
          </a:xfrm>
        </p:grpSpPr>
        <p:sp>
          <p:nvSpPr>
            <p:cNvPr id="691" name="Isosceles Triangle 2"/>
            <p:cNvSpPr/>
            <p:nvPr/>
          </p:nvSpPr>
          <p:spPr>
            <a:xfrm>
              <a:off x="0" y="952505"/>
              <a:ext cx="1549876" cy="2012366"/>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6">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692" name="Content Placeholder 2"/>
            <p:cNvSpPr txBox="1"/>
            <p:nvPr/>
          </p:nvSpPr>
          <p:spPr>
            <a:xfrm>
              <a:off x="266242" y="3143272"/>
              <a:ext cx="1017390"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见过</a:t>
              </a:r>
              <a:endParaRPr dirty="0"/>
            </a:p>
          </p:txBody>
        </p:sp>
        <p:sp>
          <p:nvSpPr>
            <p:cNvPr id="693" name="Content Placeholder 2"/>
            <p:cNvSpPr txBox="1"/>
            <p:nvPr/>
          </p:nvSpPr>
          <p:spPr>
            <a:xfrm>
              <a:off x="301244" y="0"/>
              <a:ext cx="927721" cy="523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信号速率不匹配</a:t>
              </a:r>
              <a:endParaRPr dirty="0"/>
            </a:p>
          </p:txBody>
        </p:sp>
        <p:sp>
          <p:nvSpPr>
            <p:cNvPr id="694" name="Straight Connector 75"/>
            <p:cNvSpPr/>
            <p:nvPr/>
          </p:nvSpPr>
          <p:spPr>
            <a:xfrm flipH="1">
              <a:off x="748020"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00" name="Group 90"/>
          <p:cNvGrpSpPr/>
          <p:nvPr/>
        </p:nvGrpSpPr>
        <p:grpSpPr>
          <a:xfrm>
            <a:off x="6904365" y="2476493"/>
            <a:ext cx="1649164" cy="2941342"/>
            <a:chOff x="0" y="0"/>
            <a:chExt cx="1649162" cy="2941340"/>
          </a:xfrm>
        </p:grpSpPr>
        <p:sp>
          <p:nvSpPr>
            <p:cNvPr id="696" name="Isosceles Triangle 2"/>
            <p:cNvSpPr/>
            <p:nvPr/>
          </p:nvSpPr>
          <p:spPr>
            <a:xfrm>
              <a:off x="0" y="952504"/>
              <a:ext cx="1649162" cy="1536113"/>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1">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697" name="Content Placeholder 2"/>
            <p:cNvSpPr txBox="1"/>
            <p:nvPr/>
          </p:nvSpPr>
          <p:spPr>
            <a:xfrm>
              <a:off x="355070" y="2667019"/>
              <a:ext cx="927720"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这场面</a:t>
              </a:r>
              <a:endParaRPr dirty="0"/>
            </a:p>
          </p:txBody>
        </p:sp>
        <p:sp>
          <p:nvSpPr>
            <p:cNvPr id="698" name="Content Placeholder 2"/>
            <p:cNvSpPr txBox="1"/>
            <p:nvPr/>
          </p:nvSpPr>
          <p:spPr>
            <a:xfrm>
              <a:off x="350193" y="0"/>
              <a:ext cx="927720" cy="523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游戏模式定不下来</a:t>
              </a:r>
              <a:endParaRPr dirty="0"/>
            </a:p>
          </p:txBody>
        </p:sp>
        <p:sp>
          <p:nvSpPr>
            <p:cNvPr id="699" name="Straight Connector 76"/>
            <p:cNvSpPr/>
            <p:nvPr/>
          </p:nvSpPr>
          <p:spPr>
            <a:xfrm flipH="1">
              <a:off x="791818"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05" name="Group 91"/>
          <p:cNvGrpSpPr/>
          <p:nvPr/>
        </p:nvGrpSpPr>
        <p:grpSpPr>
          <a:xfrm>
            <a:off x="7772993" y="2916379"/>
            <a:ext cx="1537833" cy="2501456"/>
            <a:chOff x="0" y="0"/>
            <a:chExt cx="1537832" cy="2501454"/>
          </a:xfrm>
        </p:grpSpPr>
        <p:sp>
          <p:nvSpPr>
            <p:cNvPr id="701" name="Isosceles Triangle 2"/>
            <p:cNvSpPr/>
            <p:nvPr/>
          </p:nvSpPr>
          <p:spPr>
            <a:xfrm>
              <a:off x="0" y="988033"/>
              <a:ext cx="1537832" cy="1060701"/>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2">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702" name="Content Placeholder 2"/>
            <p:cNvSpPr txBox="1"/>
            <p:nvPr/>
          </p:nvSpPr>
          <p:spPr>
            <a:xfrm>
              <a:off x="348028" y="2227133"/>
              <a:ext cx="927721"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我还</a:t>
              </a:r>
              <a:endParaRPr dirty="0"/>
            </a:p>
          </p:txBody>
        </p:sp>
        <p:sp>
          <p:nvSpPr>
            <p:cNvPr id="703" name="Content Placeholder 2"/>
            <p:cNvSpPr txBox="1"/>
            <p:nvPr/>
          </p:nvSpPr>
          <p:spPr>
            <a:xfrm>
              <a:off x="243564" y="0"/>
              <a:ext cx="927721" cy="523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虚拟机无限崩溃</a:t>
              </a:r>
              <a:endParaRPr dirty="0"/>
            </a:p>
          </p:txBody>
        </p:sp>
        <p:sp>
          <p:nvSpPr>
            <p:cNvPr id="704" name="Straight Connector 77"/>
            <p:cNvSpPr/>
            <p:nvPr/>
          </p:nvSpPr>
          <p:spPr>
            <a:xfrm flipH="1">
              <a:off x="685195" y="417370"/>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10" name="Group 92"/>
          <p:cNvGrpSpPr/>
          <p:nvPr/>
        </p:nvGrpSpPr>
        <p:grpSpPr>
          <a:xfrm>
            <a:off x="8528035" y="1333486"/>
            <a:ext cx="1793047" cy="4084349"/>
            <a:chOff x="0" y="0"/>
            <a:chExt cx="1793046" cy="4084348"/>
          </a:xfrm>
        </p:grpSpPr>
        <p:sp>
          <p:nvSpPr>
            <p:cNvPr id="706" name="Isosceles Triangle 2"/>
            <p:cNvSpPr/>
            <p:nvPr/>
          </p:nvSpPr>
          <p:spPr>
            <a:xfrm>
              <a:off x="0" y="952504"/>
              <a:ext cx="1793046" cy="2679124"/>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3">
                <a:alpha val="70000"/>
              </a:schemeClr>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707" name="Content Placeholder 2"/>
            <p:cNvSpPr txBox="1"/>
            <p:nvPr/>
          </p:nvSpPr>
          <p:spPr>
            <a:xfrm>
              <a:off x="374773" y="3810027"/>
              <a:ext cx="1043499"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A6A6A6"/>
                  </a:solidFill>
                  <a:latin typeface="Open Sans"/>
                  <a:ea typeface="Open Sans"/>
                  <a:cs typeface="Open Sans"/>
                  <a:sym typeface="Open Sans"/>
                </a:defRPr>
              </a:lvl1pPr>
            </a:lstStyle>
            <a:p>
              <a:r>
                <a:rPr lang="zh-CN" altLang="en-US" dirty="0">
                  <a:solidFill>
                    <a:schemeClr val="bg1">
                      <a:lumMod val="50000"/>
                    </a:schemeClr>
                  </a:solidFill>
                </a:rPr>
                <a:t>真</a:t>
              </a:r>
              <a:endParaRPr dirty="0">
                <a:solidFill>
                  <a:schemeClr val="bg1">
                    <a:lumMod val="50000"/>
                  </a:schemeClr>
                </a:solidFill>
              </a:endParaRPr>
            </a:p>
          </p:txBody>
        </p:sp>
        <p:sp>
          <p:nvSpPr>
            <p:cNvPr id="708" name="Content Placeholder 2"/>
            <p:cNvSpPr txBox="1"/>
            <p:nvPr/>
          </p:nvSpPr>
          <p:spPr>
            <a:xfrm>
              <a:off x="470463" y="0"/>
              <a:ext cx="927720" cy="7232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A6A6A6"/>
                  </a:solidFill>
                  <a:latin typeface="Open Sans"/>
                  <a:ea typeface="Open Sans"/>
                  <a:cs typeface="Open Sans"/>
                  <a:sym typeface="Open Sans"/>
                </a:defRPr>
              </a:lvl1pPr>
            </a:lstStyle>
            <a:p>
              <a:r>
                <a:rPr lang="zh-CN" altLang="en-US" dirty="0">
                  <a:solidFill>
                    <a:schemeClr val="bg1">
                      <a:lumMod val="50000"/>
                    </a:schemeClr>
                  </a:solidFill>
                </a:rPr>
                <a:t>找不到合适游戏背景</a:t>
              </a:r>
              <a:endParaRPr dirty="0">
                <a:solidFill>
                  <a:schemeClr val="bg1">
                    <a:lumMod val="50000"/>
                  </a:schemeClr>
                </a:solidFill>
              </a:endParaRPr>
            </a:p>
          </p:txBody>
        </p:sp>
        <p:sp>
          <p:nvSpPr>
            <p:cNvPr id="709" name="Straight Connector 78"/>
            <p:cNvSpPr/>
            <p:nvPr/>
          </p:nvSpPr>
          <p:spPr>
            <a:xfrm flipH="1">
              <a:off x="882660"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15" name="Group 93"/>
          <p:cNvGrpSpPr/>
          <p:nvPr/>
        </p:nvGrpSpPr>
        <p:grpSpPr>
          <a:xfrm>
            <a:off x="9424558" y="1904989"/>
            <a:ext cx="1537833" cy="3512846"/>
            <a:chOff x="0" y="0"/>
            <a:chExt cx="1537832" cy="3512844"/>
          </a:xfrm>
        </p:grpSpPr>
        <p:sp>
          <p:nvSpPr>
            <p:cNvPr id="711" name="Isosceles Triangle 2"/>
            <p:cNvSpPr/>
            <p:nvPr/>
          </p:nvSpPr>
          <p:spPr>
            <a:xfrm>
              <a:off x="0" y="952505"/>
              <a:ext cx="1537832" cy="2107619"/>
            </a:xfrm>
            <a:custGeom>
              <a:avLst/>
              <a:gdLst/>
              <a:ahLst/>
              <a:cxnLst>
                <a:cxn ang="0">
                  <a:pos x="wd2" y="hd2"/>
                </a:cxn>
                <a:cxn ang="5400000">
                  <a:pos x="wd2" y="hd2"/>
                </a:cxn>
                <a:cxn ang="10800000">
                  <a:pos x="wd2" y="hd2"/>
                </a:cxn>
                <a:cxn ang="16200000">
                  <a:pos x="wd2" y="hd2"/>
                </a:cxn>
              </a:cxnLst>
              <a:rect l="0" t="0" r="r" b="b"/>
              <a:pathLst>
                <a:path w="21600" h="21567" extrusionOk="0">
                  <a:moveTo>
                    <a:pt x="0" y="21567"/>
                  </a:moveTo>
                  <a:cubicBezTo>
                    <a:pt x="3600" y="14378"/>
                    <a:pt x="2257" y="-33"/>
                    <a:pt x="10800" y="0"/>
                  </a:cubicBezTo>
                  <a:cubicBezTo>
                    <a:pt x="19343" y="32"/>
                    <a:pt x="18000" y="14378"/>
                    <a:pt x="21600" y="21567"/>
                  </a:cubicBezTo>
                  <a:lnTo>
                    <a:pt x="0" y="21567"/>
                  </a:lnTo>
                  <a:close/>
                </a:path>
              </a:pathLst>
            </a:custGeom>
            <a:solidFill>
              <a:schemeClr val="accent4">
                <a:alpha val="70000"/>
              </a:schemeClr>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712" name="Content Placeholder 2"/>
            <p:cNvSpPr txBox="1"/>
            <p:nvPr/>
          </p:nvSpPr>
          <p:spPr>
            <a:xfrm>
              <a:off x="305054" y="3238523"/>
              <a:ext cx="927721" cy="274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200"/>
                </a:spcBef>
                <a:defRPr sz="1000">
                  <a:solidFill>
                    <a:srgbClr val="808080"/>
                  </a:solidFill>
                  <a:latin typeface="Open Sans"/>
                  <a:ea typeface="Open Sans"/>
                  <a:cs typeface="Open Sans"/>
                  <a:sym typeface="Open Sans"/>
                </a:defRPr>
              </a:lvl1pPr>
            </a:lstStyle>
            <a:p>
              <a:r>
                <a:rPr lang="zh-CN" altLang="en-US" dirty="0"/>
                <a:t>没见过</a:t>
              </a:r>
              <a:endParaRPr dirty="0"/>
            </a:p>
          </p:txBody>
        </p:sp>
        <p:sp>
          <p:nvSpPr>
            <p:cNvPr id="713" name="Content Placeholder 2"/>
            <p:cNvSpPr txBox="1"/>
            <p:nvPr/>
          </p:nvSpPr>
          <p:spPr>
            <a:xfrm>
              <a:off x="323818" y="0"/>
              <a:ext cx="927721" cy="52322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60960" tIns="60960" rIns="60960" bIns="60960" numCol="1" anchor="t">
              <a:spAutoFit/>
            </a:bodyPr>
            <a:lstStyle>
              <a:lvl1pPr algn="ctr">
                <a:spcBef>
                  <a:spcPts val="300"/>
                </a:spcBef>
                <a:defRPr sz="1300">
                  <a:solidFill>
                    <a:srgbClr val="808080"/>
                  </a:solidFill>
                  <a:latin typeface="Open Sans"/>
                  <a:ea typeface="Open Sans"/>
                  <a:cs typeface="Open Sans"/>
                  <a:sym typeface="Open Sans"/>
                </a:defRPr>
              </a:lvl1pPr>
            </a:lstStyle>
            <a:p>
              <a:r>
                <a:rPr lang="zh-CN" altLang="en-US" dirty="0"/>
                <a:t>投石机被弹变形了</a:t>
              </a:r>
              <a:endParaRPr dirty="0"/>
            </a:p>
          </p:txBody>
        </p:sp>
        <p:sp>
          <p:nvSpPr>
            <p:cNvPr id="714" name="Straight Connector 79"/>
            <p:cNvSpPr/>
            <p:nvPr/>
          </p:nvSpPr>
          <p:spPr>
            <a:xfrm flipH="1">
              <a:off x="748143" y="381002"/>
              <a:ext cx="2118" cy="381003"/>
            </a:xfrm>
            <a:prstGeom prst="line">
              <a:avLst/>
            </a:prstGeom>
            <a:noFill/>
            <a:ln w="6350" cap="flat">
              <a:solidFill>
                <a:srgbClr val="BFBFBF"/>
              </a:solidFill>
              <a:prstDash val="solid"/>
              <a:miter lim="800000"/>
            </a:ln>
            <a:effectLst/>
          </p:spPr>
          <p:txBody>
            <a:bodyPr wrap="square" lIns="45719" tIns="45719" rIns="45719" bIns="45719" numCol="1" anchor="t">
              <a:noAutofit/>
            </a:bodyPr>
            <a:lstStyle/>
            <a:p>
              <a:endParaRPr/>
            </a:p>
          </p:txBody>
        </p:sp>
      </p:grpSp>
      <p:grpSp>
        <p:nvGrpSpPr>
          <p:cNvPr id="718" name="组合 1"/>
          <p:cNvGrpSpPr/>
          <p:nvPr/>
        </p:nvGrpSpPr>
        <p:grpSpPr>
          <a:xfrm>
            <a:off x="280988" y="-1"/>
            <a:ext cx="106362" cy="720726"/>
            <a:chOff x="0" y="0"/>
            <a:chExt cx="106361" cy="720725"/>
          </a:xfrm>
        </p:grpSpPr>
        <p:sp>
          <p:nvSpPr>
            <p:cNvPr id="716" name="矩形 4"/>
            <p:cNvSpPr/>
            <p:nvPr/>
          </p:nvSpPr>
          <p:spPr>
            <a:xfrm>
              <a:off x="0" y="-1"/>
              <a:ext cx="45995" cy="720726"/>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sp>
          <p:nvSpPr>
            <p:cNvPr id="717" name="矩形 5"/>
            <p:cNvSpPr/>
            <p:nvPr/>
          </p:nvSpPr>
          <p:spPr>
            <a:xfrm>
              <a:off x="60367" y="-1"/>
              <a:ext cx="45995" cy="720726"/>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dirty="0"/>
            </a:p>
          </p:txBody>
        </p:sp>
      </p:grpSp>
      <p:sp>
        <p:nvSpPr>
          <p:cNvPr id="719" name="TextBox 6"/>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THREE</a:t>
            </a:r>
            <a:endParaRPr dirty="0"/>
          </a:p>
        </p:txBody>
      </p:sp>
      <p:sp>
        <p:nvSpPr>
          <p:cNvPr id="720" name="矩形 11"/>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rPr dirty="0"/>
              <a:t>Always believe that something wonderful is about to happen.</a:t>
            </a:r>
          </a:p>
        </p:txBody>
      </p:sp>
      <p:sp>
        <p:nvSpPr>
          <p:cNvPr id="721" name="直接连接符 7"/>
          <p:cNvSpPr/>
          <p:nvPr/>
        </p:nvSpPr>
        <p:spPr>
          <a:xfrm>
            <a:off x="520700" y="681037"/>
            <a:ext cx="3511551" cy="1588"/>
          </a:xfrm>
          <a:prstGeom prst="line">
            <a:avLst/>
          </a:prstGeom>
          <a:ln>
            <a:solidFill>
              <a:srgbClr val="D8D8D8"/>
            </a:solidFill>
            <a:miter/>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670"/>
                                        </p:tgtEl>
                                        <p:attrNameLst>
                                          <p:attrName>style.visibility</p:attrName>
                                        </p:attrNameLst>
                                      </p:cBhvr>
                                      <p:to>
                                        <p:strVal val="visible"/>
                                      </p:to>
                                    </p:set>
                                    <p:anim calcmode="lin" valueType="num">
                                      <p:cBhvr>
                                        <p:cTn id="7" dur="500" fill="hold"/>
                                        <p:tgtEl>
                                          <p:spTgt spid="670"/>
                                        </p:tgtEl>
                                        <p:attrNameLst>
                                          <p:attrName>ppt_x</p:attrName>
                                        </p:attrNameLst>
                                      </p:cBhvr>
                                      <p:tavLst>
                                        <p:tav tm="0">
                                          <p:val>
                                            <p:strVal val="#ppt_x"/>
                                          </p:val>
                                        </p:tav>
                                        <p:tav tm="100000">
                                          <p:val>
                                            <p:strVal val="#ppt_x"/>
                                          </p:val>
                                        </p:tav>
                                      </p:tavLst>
                                    </p:anim>
                                    <p:anim calcmode="lin" valueType="num">
                                      <p:cBhvr>
                                        <p:cTn id="8" dur="500" fill="hold"/>
                                        <p:tgtEl>
                                          <p:spTgt spid="6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675"/>
                                        </p:tgtEl>
                                        <p:attrNameLst>
                                          <p:attrName>style.visibility</p:attrName>
                                        </p:attrNameLst>
                                      </p:cBhvr>
                                      <p:to>
                                        <p:strVal val="visible"/>
                                      </p:to>
                                    </p:set>
                                    <p:anim calcmode="lin" valueType="num">
                                      <p:cBhvr>
                                        <p:cTn id="12" dur="500" fill="hold"/>
                                        <p:tgtEl>
                                          <p:spTgt spid="675"/>
                                        </p:tgtEl>
                                        <p:attrNameLst>
                                          <p:attrName>ppt_x</p:attrName>
                                        </p:attrNameLst>
                                      </p:cBhvr>
                                      <p:tavLst>
                                        <p:tav tm="0">
                                          <p:val>
                                            <p:strVal val="#ppt_x"/>
                                          </p:val>
                                        </p:tav>
                                        <p:tav tm="100000">
                                          <p:val>
                                            <p:strVal val="#ppt_x"/>
                                          </p:val>
                                        </p:tav>
                                      </p:tavLst>
                                    </p:anim>
                                    <p:anim calcmode="lin" valueType="num">
                                      <p:cBhvr>
                                        <p:cTn id="13" dur="500" fill="hold"/>
                                        <p:tgtEl>
                                          <p:spTgt spid="67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3" nodeType="afterEffect">
                                  <p:stCondLst>
                                    <p:cond delay="0"/>
                                  </p:stCondLst>
                                  <p:iterate>
                                    <p:tmAbs val="0"/>
                                  </p:iterate>
                                  <p:childTnLst>
                                    <p:set>
                                      <p:cBhvr>
                                        <p:cTn id="16" fill="hold"/>
                                        <p:tgtEl>
                                          <p:spTgt spid="680"/>
                                        </p:tgtEl>
                                        <p:attrNameLst>
                                          <p:attrName>style.visibility</p:attrName>
                                        </p:attrNameLst>
                                      </p:cBhvr>
                                      <p:to>
                                        <p:strVal val="visible"/>
                                      </p:to>
                                    </p:set>
                                    <p:anim calcmode="lin" valueType="num">
                                      <p:cBhvr>
                                        <p:cTn id="17" dur="500" fill="hold"/>
                                        <p:tgtEl>
                                          <p:spTgt spid="680"/>
                                        </p:tgtEl>
                                        <p:attrNameLst>
                                          <p:attrName>ppt_x</p:attrName>
                                        </p:attrNameLst>
                                      </p:cBhvr>
                                      <p:tavLst>
                                        <p:tav tm="0">
                                          <p:val>
                                            <p:strVal val="#ppt_x"/>
                                          </p:val>
                                        </p:tav>
                                        <p:tav tm="100000">
                                          <p:val>
                                            <p:strVal val="#ppt_x"/>
                                          </p:val>
                                        </p:tav>
                                      </p:tavLst>
                                    </p:anim>
                                    <p:anim calcmode="lin" valueType="num">
                                      <p:cBhvr>
                                        <p:cTn id="18" dur="500" fill="hold"/>
                                        <p:tgtEl>
                                          <p:spTgt spid="68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4" nodeType="afterEffect">
                                  <p:stCondLst>
                                    <p:cond delay="0"/>
                                  </p:stCondLst>
                                  <p:iterate>
                                    <p:tmAbs val="0"/>
                                  </p:iterate>
                                  <p:childTnLst>
                                    <p:set>
                                      <p:cBhvr>
                                        <p:cTn id="21" fill="hold"/>
                                        <p:tgtEl>
                                          <p:spTgt spid="685"/>
                                        </p:tgtEl>
                                        <p:attrNameLst>
                                          <p:attrName>style.visibility</p:attrName>
                                        </p:attrNameLst>
                                      </p:cBhvr>
                                      <p:to>
                                        <p:strVal val="visible"/>
                                      </p:to>
                                    </p:set>
                                    <p:anim calcmode="lin" valueType="num">
                                      <p:cBhvr>
                                        <p:cTn id="22" dur="500" fill="hold"/>
                                        <p:tgtEl>
                                          <p:spTgt spid="685"/>
                                        </p:tgtEl>
                                        <p:attrNameLst>
                                          <p:attrName>ppt_x</p:attrName>
                                        </p:attrNameLst>
                                      </p:cBhvr>
                                      <p:tavLst>
                                        <p:tav tm="0">
                                          <p:val>
                                            <p:strVal val="#ppt_x"/>
                                          </p:val>
                                        </p:tav>
                                        <p:tav tm="100000">
                                          <p:val>
                                            <p:strVal val="#ppt_x"/>
                                          </p:val>
                                        </p:tav>
                                      </p:tavLst>
                                    </p:anim>
                                    <p:anim calcmode="lin" valueType="num">
                                      <p:cBhvr>
                                        <p:cTn id="23" dur="500" fill="hold"/>
                                        <p:tgtEl>
                                          <p:spTgt spid="68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5" nodeType="afterEffect">
                                  <p:stCondLst>
                                    <p:cond delay="0"/>
                                  </p:stCondLst>
                                  <p:iterate>
                                    <p:tmAbs val="0"/>
                                  </p:iterate>
                                  <p:childTnLst>
                                    <p:set>
                                      <p:cBhvr>
                                        <p:cTn id="26" fill="hold"/>
                                        <p:tgtEl>
                                          <p:spTgt spid="690"/>
                                        </p:tgtEl>
                                        <p:attrNameLst>
                                          <p:attrName>style.visibility</p:attrName>
                                        </p:attrNameLst>
                                      </p:cBhvr>
                                      <p:to>
                                        <p:strVal val="visible"/>
                                      </p:to>
                                    </p:set>
                                    <p:anim calcmode="lin" valueType="num">
                                      <p:cBhvr>
                                        <p:cTn id="27" dur="500" fill="hold"/>
                                        <p:tgtEl>
                                          <p:spTgt spid="690"/>
                                        </p:tgtEl>
                                        <p:attrNameLst>
                                          <p:attrName>ppt_x</p:attrName>
                                        </p:attrNameLst>
                                      </p:cBhvr>
                                      <p:tavLst>
                                        <p:tav tm="0">
                                          <p:val>
                                            <p:strVal val="#ppt_x"/>
                                          </p:val>
                                        </p:tav>
                                        <p:tav tm="100000">
                                          <p:val>
                                            <p:strVal val="#ppt_x"/>
                                          </p:val>
                                        </p:tav>
                                      </p:tavLst>
                                    </p:anim>
                                    <p:anim calcmode="lin" valueType="num">
                                      <p:cBhvr>
                                        <p:cTn id="28" dur="500" fill="hold"/>
                                        <p:tgtEl>
                                          <p:spTgt spid="690"/>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6" nodeType="afterEffect">
                                  <p:stCondLst>
                                    <p:cond delay="0"/>
                                  </p:stCondLst>
                                  <p:iterate>
                                    <p:tmAbs val="0"/>
                                  </p:iterate>
                                  <p:childTnLst>
                                    <p:set>
                                      <p:cBhvr>
                                        <p:cTn id="31" fill="hold"/>
                                        <p:tgtEl>
                                          <p:spTgt spid="695"/>
                                        </p:tgtEl>
                                        <p:attrNameLst>
                                          <p:attrName>style.visibility</p:attrName>
                                        </p:attrNameLst>
                                      </p:cBhvr>
                                      <p:to>
                                        <p:strVal val="visible"/>
                                      </p:to>
                                    </p:set>
                                    <p:anim calcmode="lin" valueType="num">
                                      <p:cBhvr>
                                        <p:cTn id="32" dur="500" fill="hold"/>
                                        <p:tgtEl>
                                          <p:spTgt spid="695"/>
                                        </p:tgtEl>
                                        <p:attrNameLst>
                                          <p:attrName>ppt_x</p:attrName>
                                        </p:attrNameLst>
                                      </p:cBhvr>
                                      <p:tavLst>
                                        <p:tav tm="0">
                                          <p:val>
                                            <p:strVal val="#ppt_x"/>
                                          </p:val>
                                        </p:tav>
                                        <p:tav tm="100000">
                                          <p:val>
                                            <p:strVal val="#ppt_x"/>
                                          </p:val>
                                        </p:tav>
                                      </p:tavLst>
                                    </p:anim>
                                    <p:anim calcmode="lin" valueType="num">
                                      <p:cBhvr>
                                        <p:cTn id="33" dur="500" fill="hold"/>
                                        <p:tgtEl>
                                          <p:spTgt spid="69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7" nodeType="afterEffect">
                                  <p:stCondLst>
                                    <p:cond delay="0"/>
                                  </p:stCondLst>
                                  <p:iterate>
                                    <p:tmAbs val="0"/>
                                  </p:iterate>
                                  <p:childTnLst>
                                    <p:set>
                                      <p:cBhvr>
                                        <p:cTn id="36" fill="hold"/>
                                        <p:tgtEl>
                                          <p:spTgt spid="700"/>
                                        </p:tgtEl>
                                        <p:attrNameLst>
                                          <p:attrName>style.visibility</p:attrName>
                                        </p:attrNameLst>
                                      </p:cBhvr>
                                      <p:to>
                                        <p:strVal val="visible"/>
                                      </p:to>
                                    </p:set>
                                    <p:anim calcmode="lin" valueType="num">
                                      <p:cBhvr>
                                        <p:cTn id="37" dur="500" fill="hold"/>
                                        <p:tgtEl>
                                          <p:spTgt spid="700"/>
                                        </p:tgtEl>
                                        <p:attrNameLst>
                                          <p:attrName>ppt_x</p:attrName>
                                        </p:attrNameLst>
                                      </p:cBhvr>
                                      <p:tavLst>
                                        <p:tav tm="0">
                                          <p:val>
                                            <p:strVal val="#ppt_x"/>
                                          </p:val>
                                        </p:tav>
                                        <p:tav tm="100000">
                                          <p:val>
                                            <p:strVal val="#ppt_x"/>
                                          </p:val>
                                        </p:tav>
                                      </p:tavLst>
                                    </p:anim>
                                    <p:anim calcmode="lin" valueType="num">
                                      <p:cBhvr>
                                        <p:cTn id="38" dur="500" fill="hold"/>
                                        <p:tgtEl>
                                          <p:spTgt spid="700"/>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8" nodeType="afterEffect">
                                  <p:stCondLst>
                                    <p:cond delay="0"/>
                                  </p:stCondLst>
                                  <p:iterate>
                                    <p:tmAbs val="0"/>
                                  </p:iterate>
                                  <p:childTnLst>
                                    <p:set>
                                      <p:cBhvr>
                                        <p:cTn id="41" fill="hold"/>
                                        <p:tgtEl>
                                          <p:spTgt spid="705"/>
                                        </p:tgtEl>
                                        <p:attrNameLst>
                                          <p:attrName>style.visibility</p:attrName>
                                        </p:attrNameLst>
                                      </p:cBhvr>
                                      <p:to>
                                        <p:strVal val="visible"/>
                                      </p:to>
                                    </p:set>
                                    <p:anim calcmode="lin" valueType="num">
                                      <p:cBhvr>
                                        <p:cTn id="42" dur="500" fill="hold"/>
                                        <p:tgtEl>
                                          <p:spTgt spid="705"/>
                                        </p:tgtEl>
                                        <p:attrNameLst>
                                          <p:attrName>ppt_x</p:attrName>
                                        </p:attrNameLst>
                                      </p:cBhvr>
                                      <p:tavLst>
                                        <p:tav tm="0">
                                          <p:val>
                                            <p:strVal val="#ppt_x"/>
                                          </p:val>
                                        </p:tav>
                                        <p:tav tm="100000">
                                          <p:val>
                                            <p:strVal val="#ppt_x"/>
                                          </p:val>
                                        </p:tav>
                                      </p:tavLst>
                                    </p:anim>
                                    <p:anim calcmode="lin" valueType="num">
                                      <p:cBhvr>
                                        <p:cTn id="43" dur="500" fill="hold"/>
                                        <p:tgtEl>
                                          <p:spTgt spid="705"/>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9" nodeType="afterEffect">
                                  <p:stCondLst>
                                    <p:cond delay="0"/>
                                  </p:stCondLst>
                                  <p:iterate>
                                    <p:tmAbs val="0"/>
                                  </p:iterate>
                                  <p:childTnLst>
                                    <p:set>
                                      <p:cBhvr>
                                        <p:cTn id="46" fill="hold"/>
                                        <p:tgtEl>
                                          <p:spTgt spid="710"/>
                                        </p:tgtEl>
                                        <p:attrNameLst>
                                          <p:attrName>style.visibility</p:attrName>
                                        </p:attrNameLst>
                                      </p:cBhvr>
                                      <p:to>
                                        <p:strVal val="visible"/>
                                      </p:to>
                                    </p:set>
                                    <p:anim calcmode="lin" valueType="num">
                                      <p:cBhvr>
                                        <p:cTn id="47" dur="500" fill="hold"/>
                                        <p:tgtEl>
                                          <p:spTgt spid="710"/>
                                        </p:tgtEl>
                                        <p:attrNameLst>
                                          <p:attrName>ppt_x</p:attrName>
                                        </p:attrNameLst>
                                      </p:cBhvr>
                                      <p:tavLst>
                                        <p:tav tm="0">
                                          <p:val>
                                            <p:strVal val="#ppt_x"/>
                                          </p:val>
                                        </p:tav>
                                        <p:tav tm="100000">
                                          <p:val>
                                            <p:strVal val="#ppt_x"/>
                                          </p:val>
                                        </p:tav>
                                      </p:tavLst>
                                    </p:anim>
                                    <p:anim calcmode="lin" valueType="num">
                                      <p:cBhvr>
                                        <p:cTn id="48" dur="500" fill="hold"/>
                                        <p:tgtEl>
                                          <p:spTgt spid="710"/>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10" nodeType="afterEffect">
                                  <p:stCondLst>
                                    <p:cond delay="0"/>
                                  </p:stCondLst>
                                  <p:iterate>
                                    <p:tmAbs val="0"/>
                                  </p:iterate>
                                  <p:childTnLst>
                                    <p:set>
                                      <p:cBhvr>
                                        <p:cTn id="51" fill="hold"/>
                                        <p:tgtEl>
                                          <p:spTgt spid="715"/>
                                        </p:tgtEl>
                                        <p:attrNameLst>
                                          <p:attrName>style.visibility</p:attrName>
                                        </p:attrNameLst>
                                      </p:cBhvr>
                                      <p:to>
                                        <p:strVal val="visible"/>
                                      </p:to>
                                    </p:set>
                                    <p:anim calcmode="lin" valueType="num">
                                      <p:cBhvr>
                                        <p:cTn id="52" dur="500" fill="hold"/>
                                        <p:tgtEl>
                                          <p:spTgt spid="715"/>
                                        </p:tgtEl>
                                        <p:attrNameLst>
                                          <p:attrName>ppt_x</p:attrName>
                                        </p:attrNameLst>
                                      </p:cBhvr>
                                      <p:tavLst>
                                        <p:tav tm="0">
                                          <p:val>
                                            <p:strVal val="#ppt_x"/>
                                          </p:val>
                                        </p:tav>
                                        <p:tav tm="100000">
                                          <p:val>
                                            <p:strVal val="#ppt_x"/>
                                          </p:val>
                                        </p:tav>
                                      </p:tavLst>
                                    </p:anim>
                                    <p:anim calcmode="lin" valueType="num">
                                      <p:cBhvr>
                                        <p:cTn id="53" dur="500" fill="hold"/>
                                        <p:tgtEl>
                                          <p:spTgt spid="71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11" nodeType="clickEffect">
                                  <p:stCondLst>
                                    <p:cond delay="0"/>
                                  </p:stCondLst>
                                  <p:iterate>
                                    <p:tmAbs val="0"/>
                                  </p:iterate>
                                  <p:childTnLst>
                                    <p:set>
                                      <p:cBhvr>
                                        <p:cTn id="57" fill="hold"/>
                                        <p:tgtEl>
                                          <p:spTgt spid="665"/>
                                        </p:tgtEl>
                                        <p:attrNameLst>
                                          <p:attrName>style.visibility</p:attrName>
                                        </p:attrNameLst>
                                      </p:cBhvr>
                                      <p:to>
                                        <p:strVal val="visible"/>
                                      </p:to>
                                    </p:set>
                                    <p:anim calcmode="lin" valueType="num">
                                      <p:cBhvr>
                                        <p:cTn id="58" dur="500" fill="hold"/>
                                        <p:tgtEl>
                                          <p:spTgt spid="665"/>
                                        </p:tgtEl>
                                        <p:attrNameLst>
                                          <p:attrName>ppt_x</p:attrName>
                                        </p:attrNameLst>
                                      </p:cBhvr>
                                      <p:tavLst>
                                        <p:tav tm="0">
                                          <p:val>
                                            <p:strVal val="0-#ppt_w/2"/>
                                          </p:val>
                                        </p:tav>
                                        <p:tav tm="100000">
                                          <p:val>
                                            <p:strVal val="#ppt_x"/>
                                          </p:val>
                                        </p:tav>
                                      </p:tavLst>
                                    </p:anim>
                                    <p:anim calcmode="lin" valueType="num">
                                      <p:cBhvr>
                                        <p:cTn id="59" dur="500" fill="hold"/>
                                        <p:tgtEl>
                                          <p:spTgt spid="6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 grpId="11" animBg="1" advAuto="0"/>
      <p:bldP spid="670" grpId="1" animBg="1" advAuto="0"/>
      <p:bldP spid="675" grpId="2" animBg="1" advAuto="0"/>
      <p:bldP spid="680" grpId="3" animBg="1" advAuto="0"/>
      <p:bldP spid="685" grpId="4" animBg="1" advAuto="0"/>
      <p:bldP spid="690" grpId="5" animBg="1" advAuto="0"/>
      <p:bldP spid="695" grpId="6" animBg="1" advAuto="0"/>
      <p:bldP spid="700" grpId="7" animBg="1" advAuto="0"/>
      <p:bldP spid="705" grpId="8" animBg="1" advAuto="0"/>
      <p:bldP spid="710" grpId="9" animBg="1" advAuto="0"/>
      <p:bldP spid="715" grpId="1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58C9C81C-642C-47D3-BB12-076065A7E1E5}"/>
              </a:ext>
            </a:extLst>
          </p:cNvPr>
          <p:cNvGrpSpPr/>
          <p:nvPr/>
        </p:nvGrpSpPr>
        <p:grpSpPr>
          <a:xfrm>
            <a:off x="280988" y="-1"/>
            <a:ext cx="106362" cy="720726"/>
            <a:chOff x="0" y="0"/>
            <a:chExt cx="106361" cy="720725"/>
          </a:xfrm>
        </p:grpSpPr>
        <p:sp>
          <p:nvSpPr>
            <p:cNvPr id="5" name="矩形 4">
              <a:extLst>
                <a:ext uri="{FF2B5EF4-FFF2-40B4-BE49-F238E27FC236}">
                  <a16:creationId xmlns:a16="http://schemas.microsoft.com/office/drawing/2014/main" id="{EBAC744D-1B0F-4A19-8007-6D57EBF31507}"/>
                </a:ext>
              </a:extLst>
            </p:cNvPr>
            <p:cNvSpPr/>
            <p:nvPr/>
          </p:nvSpPr>
          <p:spPr>
            <a:xfrm>
              <a:off x="0" y="-1"/>
              <a:ext cx="45995" cy="720726"/>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sp>
          <p:nvSpPr>
            <p:cNvPr id="6" name="矩形 5">
              <a:extLst>
                <a:ext uri="{FF2B5EF4-FFF2-40B4-BE49-F238E27FC236}">
                  <a16:creationId xmlns:a16="http://schemas.microsoft.com/office/drawing/2014/main" id="{197BC4A8-6F72-40D3-A2B0-230D2D7284F7}"/>
                </a:ext>
              </a:extLst>
            </p:cNvPr>
            <p:cNvSpPr/>
            <p:nvPr/>
          </p:nvSpPr>
          <p:spPr>
            <a:xfrm>
              <a:off x="60367" y="-1"/>
              <a:ext cx="45995" cy="720726"/>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dirty="0"/>
            </a:p>
          </p:txBody>
        </p:sp>
      </p:grpSp>
      <p:sp>
        <p:nvSpPr>
          <p:cNvPr id="7" name="TextBox 6">
            <a:extLst>
              <a:ext uri="{FF2B5EF4-FFF2-40B4-BE49-F238E27FC236}">
                <a16:creationId xmlns:a16="http://schemas.microsoft.com/office/drawing/2014/main" id="{7F8630CF-6345-448A-8212-E403C450177D}"/>
              </a:ext>
            </a:extLst>
          </p:cNvPr>
          <p:cNvSpPr txBox="1"/>
          <p:nvPr/>
        </p:nvSpPr>
        <p:spPr>
          <a:xfrm>
            <a:off x="476250" y="96838"/>
            <a:ext cx="3870325" cy="400110"/>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THREE</a:t>
            </a:r>
          </a:p>
        </p:txBody>
      </p:sp>
      <p:sp>
        <p:nvSpPr>
          <p:cNvPr id="8" name="矩形 11">
            <a:extLst>
              <a:ext uri="{FF2B5EF4-FFF2-40B4-BE49-F238E27FC236}">
                <a16:creationId xmlns:a16="http://schemas.microsoft.com/office/drawing/2014/main" id="{D89942AC-1E85-4AF1-A699-3A04FCA7D3B6}"/>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rPr dirty="0"/>
              <a:t>Always believe that something wonderful is about to happen.</a:t>
            </a:r>
          </a:p>
        </p:txBody>
      </p:sp>
      <p:sp>
        <p:nvSpPr>
          <p:cNvPr id="9" name="直接连接符 7">
            <a:extLst>
              <a:ext uri="{FF2B5EF4-FFF2-40B4-BE49-F238E27FC236}">
                <a16:creationId xmlns:a16="http://schemas.microsoft.com/office/drawing/2014/main" id="{7FA6B8A4-4C8F-4E4A-B669-A60EC61EBED7}"/>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pic>
        <p:nvPicPr>
          <p:cNvPr id="12" name="图片 11">
            <a:extLst>
              <a:ext uri="{FF2B5EF4-FFF2-40B4-BE49-F238E27FC236}">
                <a16:creationId xmlns:a16="http://schemas.microsoft.com/office/drawing/2014/main" id="{0FF464B1-83A0-4D87-9D94-9D6DF38EAE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6475" y="96838"/>
            <a:ext cx="3859887" cy="6862021"/>
          </a:xfrm>
          <a:prstGeom prst="rect">
            <a:avLst/>
          </a:prstGeom>
        </p:spPr>
      </p:pic>
      <p:pic>
        <p:nvPicPr>
          <p:cNvPr id="14" name="图片 13">
            <a:extLst>
              <a:ext uri="{FF2B5EF4-FFF2-40B4-BE49-F238E27FC236}">
                <a16:creationId xmlns:a16="http://schemas.microsoft.com/office/drawing/2014/main" id="{30FF07FC-F0CD-4E43-BE1B-619863A229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3096" y="96837"/>
            <a:ext cx="4010272" cy="6862021"/>
          </a:xfrm>
          <a:prstGeom prst="rect">
            <a:avLst/>
          </a:prstGeom>
        </p:spPr>
      </p:pic>
      <p:pic>
        <p:nvPicPr>
          <p:cNvPr id="16" name="图片 15">
            <a:extLst>
              <a:ext uri="{FF2B5EF4-FFF2-40B4-BE49-F238E27FC236}">
                <a16:creationId xmlns:a16="http://schemas.microsoft.com/office/drawing/2014/main" id="{7793ED89-E2F8-414D-B954-BA9A0C3D7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2329">
            <a:off x="293199" y="955292"/>
            <a:ext cx="7090689" cy="3988512"/>
          </a:xfrm>
          <a:prstGeom prst="rect">
            <a:avLst/>
          </a:prstGeom>
        </p:spPr>
      </p:pic>
      <p:pic>
        <p:nvPicPr>
          <p:cNvPr id="18" name="图片 17">
            <a:extLst>
              <a:ext uri="{FF2B5EF4-FFF2-40B4-BE49-F238E27FC236}">
                <a16:creationId xmlns:a16="http://schemas.microsoft.com/office/drawing/2014/main" id="{B22E97AF-37C3-4FEE-A859-1E29C690C2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55819">
            <a:off x="2852002" y="2218124"/>
            <a:ext cx="5828918" cy="4888370"/>
          </a:xfrm>
          <a:prstGeom prst="rect">
            <a:avLst/>
          </a:prstGeom>
        </p:spPr>
      </p:pic>
      <p:pic>
        <p:nvPicPr>
          <p:cNvPr id="20" name="图片 19">
            <a:extLst>
              <a:ext uri="{FF2B5EF4-FFF2-40B4-BE49-F238E27FC236}">
                <a16:creationId xmlns:a16="http://schemas.microsoft.com/office/drawing/2014/main" id="{B0C75329-3AF2-4C08-B584-5DF9FEC4A5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704310">
            <a:off x="5417125" y="665892"/>
            <a:ext cx="7090689" cy="5297243"/>
          </a:xfrm>
          <a:prstGeom prst="rect">
            <a:avLst/>
          </a:prstGeom>
        </p:spPr>
      </p:pic>
    </p:spTree>
    <p:extLst>
      <p:ext uri="{BB962C8B-B14F-4D97-AF65-F5344CB8AC3E}">
        <p14:creationId xmlns:p14="http://schemas.microsoft.com/office/powerpoint/2010/main" val="6869349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93E5CE3B-E052-4785-80D9-83EE069D177F}"/>
              </a:ext>
            </a:extLst>
          </p:cNvPr>
          <p:cNvGrpSpPr/>
          <p:nvPr/>
        </p:nvGrpSpPr>
        <p:grpSpPr>
          <a:xfrm>
            <a:off x="280988" y="-1"/>
            <a:ext cx="106362" cy="720726"/>
            <a:chOff x="0" y="0"/>
            <a:chExt cx="106361" cy="720725"/>
          </a:xfrm>
        </p:grpSpPr>
        <p:sp>
          <p:nvSpPr>
            <p:cNvPr id="5" name="矩形 4">
              <a:extLst>
                <a:ext uri="{FF2B5EF4-FFF2-40B4-BE49-F238E27FC236}">
                  <a16:creationId xmlns:a16="http://schemas.microsoft.com/office/drawing/2014/main" id="{723B13C3-8852-4C36-ADFD-B8D01B2DEA4B}"/>
                </a:ext>
              </a:extLst>
            </p:cNvPr>
            <p:cNvSpPr/>
            <p:nvPr/>
          </p:nvSpPr>
          <p:spPr>
            <a:xfrm>
              <a:off x="0" y="-1"/>
              <a:ext cx="45995" cy="720726"/>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sp>
          <p:nvSpPr>
            <p:cNvPr id="6" name="矩形 5">
              <a:extLst>
                <a:ext uri="{FF2B5EF4-FFF2-40B4-BE49-F238E27FC236}">
                  <a16:creationId xmlns:a16="http://schemas.microsoft.com/office/drawing/2014/main" id="{F30DAA8E-F142-46A6-AE7B-88B597B0C185}"/>
                </a:ext>
              </a:extLst>
            </p:cNvPr>
            <p:cNvSpPr/>
            <p:nvPr/>
          </p:nvSpPr>
          <p:spPr>
            <a:xfrm>
              <a:off x="60367" y="-1"/>
              <a:ext cx="45995" cy="720726"/>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dirty="0"/>
            </a:p>
          </p:txBody>
        </p:sp>
      </p:grpSp>
      <p:sp>
        <p:nvSpPr>
          <p:cNvPr id="7" name="TextBox 6">
            <a:extLst>
              <a:ext uri="{FF2B5EF4-FFF2-40B4-BE49-F238E27FC236}">
                <a16:creationId xmlns:a16="http://schemas.microsoft.com/office/drawing/2014/main" id="{6979436C-B43F-4E0C-902D-5C7B988869CA}"/>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THREE</a:t>
            </a:r>
            <a:endParaRPr dirty="0"/>
          </a:p>
        </p:txBody>
      </p:sp>
      <p:sp>
        <p:nvSpPr>
          <p:cNvPr id="8" name="矩形 11">
            <a:extLst>
              <a:ext uri="{FF2B5EF4-FFF2-40B4-BE49-F238E27FC236}">
                <a16:creationId xmlns:a16="http://schemas.microsoft.com/office/drawing/2014/main" id="{C42ABF12-65C1-4330-82BC-0CEAD6ECE748}"/>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rPr dirty="0"/>
              <a:t>Always believe that something wonderful is about to happen.</a:t>
            </a:r>
          </a:p>
        </p:txBody>
      </p:sp>
      <p:sp>
        <p:nvSpPr>
          <p:cNvPr id="9" name="直接连接符 7">
            <a:extLst>
              <a:ext uri="{FF2B5EF4-FFF2-40B4-BE49-F238E27FC236}">
                <a16:creationId xmlns:a16="http://schemas.microsoft.com/office/drawing/2014/main" id="{2C5821DD-BE95-46C5-8968-473D7E990766}"/>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
        <p:nvSpPr>
          <p:cNvPr id="10" name="文本框 9">
            <a:extLst>
              <a:ext uri="{FF2B5EF4-FFF2-40B4-BE49-F238E27FC236}">
                <a16:creationId xmlns:a16="http://schemas.microsoft.com/office/drawing/2014/main" id="{74CA9332-D415-473E-AB82-37C19CB0F9F1}"/>
              </a:ext>
            </a:extLst>
          </p:cNvPr>
          <p:cNvSpPr txBox="1"/>
          <p:nvPr/>
        </p:nvSpPr>
        <p:spPr>
          <a:xfrm>
            <a:off x="2045616" y="3007151"/>
            <a:ext cx="220587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chemeClr val="bg1">
                    <a:lumMod val="50000"/>
                  </a:schemeClr>
                </a:solidFill>
                <a:effectLst/>
                <a:uFillTx/>
                <a:latin typeface="等线"/>
                <a:ea typeface="等线"/>
                <a:cs typeface="等线"/>
                <a:sym typeface="等线"/>
              </a:rPr>
              <a:t>黑灯瞎火的晚上，几个成员还在马不停蹄地改</a:t>
            </a:r>
            <a:r>
              <a:rPr kumimoji="0" lang="en-US" altLang="zh-CN" sz="1800" b="0" i="0" u="none" strike="noStrike" cap="none" spc="0" normalizeH="0" baseline="0" dirty="0">
                <a:ln>
                  <a:noFill/>
                </a:ln>
                <a:solidFill>
                  <a:schemeClr val="bg1">
                    <a:lumMod val="50000"/>
                  </a:schemeClr>
                </a:solidFill>
                <a:effectLst/>
                <a:uFillTx/>
                <a:latin typeface="等线"/>
                <a:ea typeface="等线"/>
                <a:cs typeface="等线"/>
                <a:sym typeface="等线"/>
              </a:rPr>
              <a:t>bug</a:t>
            </a:r>
            <a:r>
              <a:rPr kumimoji="0" lang="zh-CN" altLang="en-US" sz="1800" b="0" i="0" u="none" strike="noStrike" cap="none" spc="0" normalizeH="0" baseline="0" dirty="0">
                <a:ln>
                  <a:noFill/>
                </a:ln>
                <a:solidFill>
                  <a:schemeClr val="bg1">
                    <a:lumMod val="50000"/>
                  </a:schemeClr>
                </a:solidFill>
                <a:effectLst/>
                <a:uFillTx/>
                <a:latin typeface="等线"/>
                <a:ea typeface="等线"/>
                <a:cs typeface="等线"/>
                <a:sym typeface="等线"/>
              </a:rPr>
              <a:t>调投石机。</a:t>
            </a:r>
          </a:p>
        </p:txBody>
      </p:sp>
      <p:grpSp>
        <p:nvGrpSpPr>
          <p:cNvPr id="13" name="Group 40">
            <a:extLst>
              <a:ext uri="{FF2B5EF4-FFF2-40B4-BE49-F238E27FC236}">
                <a16:creationId xmlns:a16="http://schemas.microsoft.com/office/drawing/2014/main" id="{1D176D02-3C97-4D0D-B126-C14640EE94AF}"/>
              </a:ext>
            </a:extLst>
          </p:cNvPr>
          <p:cNvGrpSpPr/>
          <p:nvPr/>
        </p:nvGrpSpPr>
        <p:grpSpPr>
          <a:xfrm>
            <a:off x="1407735" y="2605787"/>
            <a:ext cx="545407" cy="542765"/>
            <a:chOff x="483172" y="0"/>
            <a:chExt cx="1319673" cy="1319673"/>
          </a:xfrm>
          <a:solidFill>
            <a:schemeClr val="accent4">
              <a:lumMod val="20000"/>
              <a:lumOff val="80000"/>
            </a:schemeClr>
          </a:solidFill>
        </p:grpSpPr>
        <p:sp>
          <p:nvSpPr>
            <p:cNvPr id="14" name="Oval 27">
              <a:extLst>
                <a:ext uri="{FF2B5EF4-FFF2-40B4-BE49-F238E27FC236}">
                  <a16:creationId xmlns:a16="http://schemas.microsoft.com/office/drawing/2014/main" id="{BBD61265-7F7E-4FAC-B0B9-01B3052D26E8}"/>
                </a:ext>
              </a:extLst>
            </p:cNvPr>
            <p:cNvSpPr/>
            <p:nvPr/>
          </p:nvSpPr>
          <p:spPr>
            <a:xfrm>
              <a:off x="483172" y="0"/>
              <a:ext cx="1319673" cy="1319673"/>
            </a:xfrm>
            <a:prstGeom prst="ellipse">
              <a:avLst/>
            </a:prstGeom>
            <a:grpFill/>
            <a:ln w="28575" cap="flat">
              <a:solidFill>
                <a:schemeClr val="accent2">
                  <a:lumMod val="60000"/>
                  <a:lumOff val="40000"/>
                </a:schemeClr>
              </a:solidFill>
              <a:prstDash val="solid"/>
              <a:miter lim="800000"/>
            </a:ln>
            <a:effectLst/>
          </p:spPr>
          <p:txBody>
            <a:bodyPr wrap="square" lIns="45719" tIns="45719" rIns="45719" bIns="45719" numCol="1" anchor="ctr">
              <a:noAutofit/>
            </a:bodyPr>
            <a:lstStyle/>
            <a:p>
              <a:pPr algn="ctr">
                <a:defRPr sz="3200">
                  <a:solidFill>
                    <a:srgbClr val="FFFFFF"/>
                  </a:solidFill>
                </a:defRPr>
              </a:pPr>
              <a:endParaRPr/>
            </a:p>
          </p:txBody>
        </p:sp>
        <p:sp>
          <p:nvSpPr>
            <p:cNvPr id="15" name="AutoShape 46">
              <a:extLst>
                <a:ext uri="{FF2B5EF4-FFF2-40B4-BE49-F238E27FC236}">
                  <a16:creationId xmlns:a16="http://schemas.microsoft.com/office/drawing/2014/main" id="{1C3F561D-35B2-4930-BDF4-67B3DE1AFA46}"/>
                </a:ext>
              </a:extLst>
            </p:cNvPr>
            <p:cNvSpPr/>
            <p:nvPr/>
          </p:nvSpPr>
          <p:spPr>
            <a:xfrm>
              <a:off x="867094" y="340922"/>
              <a:ext cx="611577" cy="611546"/>
            </a:xfrm>
            <a:custGeom>
              <a:avLst/>
              <a:gdLst/>
              <a:ahLst/>
              <a:cxnLst>
                <a:cxn ang="0">
                  <a:pos x="wd2" y="hd2"/>
                </a:cxn>
                <a:cxn ang="5400000">
                  <a:pos x="wd2" y="hd2"/>
                </a:cxn>
                <a:cxn ang="10800000">
                  <a:pos x="wd2" y="hd2"/>
                </a:cxn>
                <a:cxn ang="16200000">
                  <a:pos x="wd2" y="hd2"/>
                </a:cxn>
              </a:cxnLst>
              <a:rect l="0" t="0" r="r" b="b"/>
              <a:pathLst>
                <a:path w="21600" h="21600" extrusionOk="0">
                  <a:moveTo>
                    <a:pt x="16874" y="17550"/>
                  </a:moveTo>
                  <a:cubicBezTo>
                    <a:pt x="15513" y="17550"/>
                    <a:pt x="14343" y="15613"/>
                    <a:pt x="13809" y="12826"/>
                  </a:cubicBezTo>
                  <a:lnTo>
                    <a:pt x="15524" y="12826"/>
                  </a:lnTo>
                  <a:cubicBezTo>
                    <a:pt x="17038" y="12826"/>
                    <a:pt x="18224" y="11344"/>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4"/>
                    <a:pt x="18739" y="17550"/>
                    <a:pt x="16874" y="17550"/>
                  </a:cubicBezTo>
                  <a:moveTo>
                    <a:pt x="8926" y="11483"/>
                  </a:moveTo>
                  <a:lnTo>
                    <a:pt x="8774" y="11483"/>
                  </a:lnTo>
                  <a:lnTo>
                    <a:pt x="8774" y="11476"/>
                  </a:lnTo>
                  <a:cubicBezTo>
                    <a:pt x="8028" y="11476"/>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9"/>
                    <a:pt x="12442" y="12847"/>
                  </a:cubicBezTo>
                  <a:cubicBezTo>
                    <a:pt x="11393" y="11984"/>
                    <a:pt x="10200" y="11483"/>
                    <a:pt x="8926" y="11483"/>
                  </a:cubicBezTo>
                  <a:moveTo>
                    <a:pt x="8096" y="20250"/>
                  </a:moveTo>
                  <a:lnTo>
                    <a:pt x="5396" y="20250"/>
                  </a:lnTo>
                  <a:lnTo>
                    <a:pt x="5396" y="14176"/>
                  </a:lnTo>
                  <a:cubicBezTo>
                    <a:pt x="5396" y="13684"/>
                    <a:pt x="5264" y="13224"/>
                    <a:pt x="5033" y="12826"/>
                  </a:cubicBezTo>
                  <a:lnTo>
                    <a:pt x="5505" y="12826"/>
                  </a:lnTo>
                  <a:lnTo>
                    <a:pt x="5505" y="12833"/>
                  </a:lnTo>
                  <a:lnTo>
                    <a:pt x="7535" y="12833"/>
                  </a:lnTo>
                  <a:cubicBezTo>
                    <a:pt x="7463" y="13043"/>
                    <a:pt x="7421" y="13266"/>
                    <a:pt x="7421" y="13501"/>
                  </a:cubicBezTo>
                  <a:lnTo>
                    <a:pt x="7421" y="18226"/>
                  </a:lnTo>
                  <a:cubicBezTo>
                    <a:pt x="7421" y="18875"/>
                    <a:pt x="7784" y="19308"/>
                    <a:pt x="8001" y="19566"/>
                  </a:cubicBezTo>
                  <a:cubicBezTo>
                    <a:pt x="8031" y="19602"/>
                    <a:pt x="8065" y="19639"/>
                    <a:pt x="8096" y="19678"/>
                  </a:cubicBezTo>
                  <a:cubicBezTo>
                    <a:pt x="8096" y="19678"/>
                    <a:pt x="8096" y="20250"/>
                    <a:pt x="8096" y="20250"/>
                  </a:cubicBezTo>
                  <a:close/>
                  <a:moveTo>
                    <a:pt x="1349" y="9450"/>
                  </a:moveTo>
                  <a:cubicBezTo>
                    <a:pt x="1349" y="8332"/>
                    <a:pt x="1953" y="7425"/>
                    <a:pt x="2699" y="7425"/>
                  </a:cubicBezTo>
                  <a:lnTo>
                    <a:pt x="7434" y="7425"/>
                  </a:lnTo>
                  <a:cubicBezTo>
                    <a:pt x="7014" y="7916"/>
                    <a:pt x="6749" y="8631"/>
                    <a:pt x="6749" y="9450"/>
                  </a:cubicBezTo>
                  <a:cubicBezTo>
                    <a:pt x="6749" y="10270"/>
                    <a:pt x="7014" y="10985"/>
                    <a:pt x="7434" y="11476"/>
                  </a:cubicBezTo>
                  <a:lnTo>
                    <a:pt x="2699" y="11476"/>
                  </a:lnTo>
                  <a:cubicBezTo>
                    <a:pt x="1953" y="11476"/>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6"/>
                    <a:pt x="15524" y="11476"/>
                  </a:cubicBezTo>
                  <a:lnTo>
                    <a:pt x="13610" y="11476"/>
                  </a:lnTo>
                  <a:cubicBezTo>
                    <a:pt x="13540" y="10827"/>
                    <a:pt x="13499" y="10151"/>
                    <a:pt x="13499" y="9450"/>
                  </a:cubicBezTo>
                  <a:moveTo>
                    <a:pt x="16874" y="0"/>
                  </a:moveTo>
                  <a:cubicBezTo>
                    <a:pt x="15489" y="0"/>
                    <a:pt x="14400" y="951"/>
                    <a:pt x="13618" y="2420"/>
                  </a:cubicBezTo>
                  <a:lnTo>
                    <a:pt x="13604" y="2412"/>
                  </a:lnTo>
                  <a:cubicBezTo>
                    <a:pt x="12469" y="4635"/>
                    <a:pt x="10778" y="6075"/>
                    <a:pt x="8926" y="6075"/>
                  </a:cubicBezTo>
                  <a:lnTo>
                    <a:pt x="2699" y="6075"/>
                  </a:lnTo>
                  <a:cubicBezTo>
                    <a:pt x="1185" y="6075"/>
                    <a:pt x="0" y="7558"/>
                    <a:pt x="0" y="9450"/>
                  </a:cubicBezTo>
                  <a:cubicBezTo>
                    <a:pt x="0" y="11344"/>
                    <a:pt x="1185" y="12826"/>
                    <a:pt x="2699" y="12826"/>
                  </a:cubicBezTo>
                  <a:cubicBezTo>
                    <a:pt x="3443" y="12828"/>
                    <a:pt x="4046" y="13431"/>
                    <a:pt x="4046" y="14176"/>
                  </a:cubicBezTo>
                  <a:lnTo>
                    <a:pt x="4046" y="20250"/>
                  </a:lnTo>
                  <a:cubicBezTo>
                    <a:pt x="4046" y="20997"/>
                    <a:pt x="4651" y="21600"/>
                    <a:pt x="5396" y="21600"/>
                  </a:cubicBezTo>
                  <a:lnTo>
                    <a:pt x="8096" y="21600"/>
                  </a:lnTo>
                  <a:cubicBezTo>
                    <a:pt x="8842" y="21600"/>
                    <a:pt x="9446" y="20997"/>
                    <a:pt x="9446" y="20250"/>
                  </a:cubicBezTo>
                  <a:lnTo>
                    <a:pt x="9446" y="19576"/>
                  </a:lnTo>
                  <a:cubicBezTo>
                    <a:pt x="9446" y="18901"/>
                    <a:pt x="8771" y="18599"/>
                    <a:pt x="8771" y="18226"/>
                  </a:cubicBezTo>
                  <a:lnTo>
                    <a:pt x="8771" y="13501"/>
                  </a:lnTo>
                  <a:cubicBezTo>
                    <a:pt x="8771" y="13485"/>
                    <a:pt x="8781" y="13474"/>
                    <a:pt x="8782" y="13459"/>
                  </a:cubicBezTo>
                  <a:cubicBezTo>
                    <a:pt x="8789" y="13362"/>
                    <a:pt x="8815" y="13272"/>
                    <a:pt x="8859" y="13192"/>
                  </a:cubicBezTo>
                  <a:cubicBezTo>
                    <a:pt x="8871" y="13170"/>
                    <a:pt x="8884" y="13152"/>
                    <a:pt x="8898" y="13133"/>
                  </a:cubicBezTo>
                  <a:cubicBezTo>
                    <a:pt x="8952" y="13052"/>
                    <a:pt x="9020" y="12986"/>
                    <a:pt x="9103" y="12935"/>
                  </a:cubicBezTo>
                  <a:cubicBezTo>
                    <a:pt x="9107" y="12932"/>
                    <a:pt x="9108" y="12928"/>
                    <a:pt x="9112" y="12926"/>
                  </a:cubicBezTo>
                  <a:cubicBezTo>
                    <a:pt x="9115" y="12926"/>
                    <a:pt x="9117" y="12923"/>
                    <a:pt x="9120" y="12923"/>
                  </a:cubicBezTo>
                  <a:cubicBezTo>
                    <a:pt x="9174" y="12893"/>
                    <a:pt x="9238" y="12886"/>
                    <a:pt x="9299" y="12869"/>
                  </a:cubicBezTo>
                  <a:cubicBezTo>
                    <a:pt x="11003" y="13050"/>
                    <a:pt x="12545" y="14425"/>
                    <a:pt x="13604" y="16496"/>
                  </a:cubicBezTo>
                  <a:lnTo>
                    <a:pt x="13621" y="16488"/>
                  </a:lnTo>
                  <a:cubicBezTo>
                    <a:pt x="14404" y="17951"/>
                    <a:pt x="15490" y="18901"/>
                    <a:pt x="16874" y="18901"/>
                  </a:cubicBezTo>
                  <a:cubicBezTo>
                    <a:pt x="19977" y="18901"/>
                    <a:pt x="21600" y="14146"/>
                    <a:pt x="21600" y="9450"/>
                  </a:cubicBezTo>
                  <a:cubicBezTo>
                    <a:pt x="21600" y="4754"/>
                    <a:pt x="19977" y="0"/>
                    <a:pt x="16874" y="0"/>
                  </a:cubicBezTo>
                </a:path>
              </a:pathLst>
            </a:custGeom>
            <a:grpFill/>
            <a:ln w="12700" cap="flat">
              <a:solidFill>
                <a:schemeClr val="accent2">
                  <a:lumMod val="60000"/>
                  <a:lumOff val="40000"/>
                </a:schemeClr>
              </a:solid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grpSp>
      <p:pic>
        <p:nvPicPr>
          <p:cNvPr id="3" name="图片 2">
            <a:extLst>
              <a:ext uri="{FF2B5EF4-FFF2-40B4-BE49-F238E27FC236}">
                <a16:creationId xmlns:a16="http://schemas.microsoft.com/office/drawing/2014/main" id="{D1D843CF-81C6-4EE3-A333-C24CC86956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5901" y="1389827"/>
            <a:ext cx="5750483" cy="3234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D406DB7D-0ECD-4508-B350-FAC573E316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9666" y="3007151"/>
            <a:ext cx="5750483" cy="3234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文本框 17">
            <a:extLst>
              <a:ext uri="{FF2B5EF4-FFF2-40B4-BE49-F238E27FC236}">
                <a16:creationId xmlns:a16="http://schemas.microsoft.com/office/drawing/2014/main" id="{457CC214-0F5F-422C-AC32-5A15351F5931}"/>
              </a:ext>
            </a:extLst>
          </p:cNvPr>
          <p:cNvSpPr txBox="1"/>
          <p:nvPr/>
        </p:nvSpPr>
        <p:spPr>
          <a:xfrm>
            <a:off x="2039200" y="3930479"/>
            <a:ext cx="2205872" cy="921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solidFill>
                  <a:schemeClr val="bg1">
                    <a:lumMod val="50000"/>
                  </a:schemeClr>
                </a:solidFill>
              </a:rPr>
              <a:t>——</a:t>
            </a:r>
            <a:r>
              <a:rPr lang="zh-CN" altLang="en-US" dirty="0">
                <a:solidFill>
                  <a:schemeClr val="bg1">
                    <a:lumMod val="50000"/>
                  </a:schemeClr>
                </a:solidFill>
              </a:rPr>
              <a:t>以至于有些悲催的同学，连饭都没来得及吃😂</a:t>
            </a:r>
            <a:endParaRPr kumimoji="0" lang="zh-CN" altLang="en-US" sz="1800" b="0" i="0" u="none" strike="noStrike" cap="none" spc="0" normalizeH="0" baseline="0" dirty="0">
              <a:ln>
                <a:noFill/>
              </a:ln>
              <a:solidFill>
                <a:schemeClr val="bg1">
                  <a:lumMod val="50000"/>
                </a:schemeClr>
              </a:solidFill>
              <a:effectLst/>
              <a:uFillTx/>
              <a:sym typeface="等线"/>
            </a:endParaRPr>
          </a:p>
        </p:txBody>
      </p:sp>
    </p:spTree>
    <p:extLst>
      <p:ext uri="{BB962C8B-B14F-4D97-AF65-F5344CB8AC3E}">
        <p14:creationId xmlns:p14="http://schemas.microsoft.com/office/powerpoint/2010/main" val="20912472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advAuto="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CE39"/>
        </a:solidFill>
        <a:effectLst/>
      </p:bgPr>
    </p:bg>
    <p:spTree>
      <p:nvGrpSpPr>
        <p:cNvPr id="1" name=""/>
        <p:cNvGrpSpPr/>
        <p:nvPr/>
      </p:nvGrpSpPr>
      <p:grpSpPr>
        <a:xfrm>
          <a:off x="0" y="0"/>
          <a:ext cx="0" cy="0"/>
          <a:chOff x="0" y="0"/>
          <a:chExt cx="0" cy="0"/>
        </a:xfrm>
      </p:grpSpPr>
      <p:sp>
        <p:nvSpPr>
          <p:cNvPr id="659" name="矩形 5"/>
          <p:cNvSpPr/>
          <p:nvPr/>
        </p:nvSpPr>
        <p:spPr>
          <a:xfrm>
            <a:off x="0" y="2889250"/>
            <a:ext cx="12192000" cy="599017"/>
          </a:xfrm>
          <a:prstGeom prst="rect">
            <a:avLst/>
          </a:prstGeom>
          <a:solidFill>
            <a:srgbClr val="D1B719"/>
          </a:solidFill>
          <a:ln w="12700">
            <a:miter lim="400000"/>
          </a:ln>
        </p:spPr>
        <p:txBody>
          <a:bodyPr lIns="45719" rIns="45719" anchor="ctr"/>
          <a:lstStyle/>
          <a:p>
            <a:pPr algn="ctr">
              <a:defRPr>
                <a:solidFill>
                  <a:srgbClr val="FFFFFF"/>
                </a:solidFill>
              </a:defRPr>
            </a:pPr>
            <a:endParaRPr/>
          </a:p>
        </p:txBody>
      </p:sp>
      <p:sp>
        <p:nvSpPr>
          <p:cNvPr id="660" name="TextBox 3"/>
          <p:cNvSpPr txBox="1"/>
          <p:nvPr/>
        </p:nvSpPr>
        <p:spPr>
          <a:xfrm>
            <a:off x="35983" y="-1911351"/>
            <a:ext cx="4531047" cy="1075679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69300">
                <a:solidFill>
                  <a:srgbClr val="FFFFFF"/>
                </a:solidFill>
                <a:latin typeface="Impact"/>
                <a:ea typeface="Impact"/>
                <a:cs typeface="Impact"/>
                <a:sym typeface="Impact"/>
              </a:defRPr>
            </a:lvl1pPr>
          </a:lstStyle>
          <a:p>
            <a:r>
              <a:rPr lang="en-US" altLang="zh-CN" dirty="0"/>
              <a:t>4</a:t>
            </a:r>
            <a:endParaRPr dirty="0"/>
          </a:p>
        </p:txBody>
      </p:sp>
      <p:sp>
        <p:nvSpPr>
          <p:cNvPr id="661" name="矩形 4"/>
          <p:cNvSpPr txBox="1"/>
          <p:nvPr/>
        </p:nvSpPr>
        <p:spPr>
          <a:xfrm>
            <a:off x="4770966" y="2874433"/>
            <a:ext cx="6904568" cy="5847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200">
                <a:solidFill>
                  <a:srgbClr val="FFFFFF"/>
                </a:solidFill>
              </a:defRPr>
            </a:lvl1pPr>
          </a:lstStyle>
          <a:p>
            <a:r>
              <a:rPr lang="zh-CN" altLang="en-US" dirty="0"/>
              <a:t>最后成果</a:t>
            </a:r>
            <a:endParaRPr dirty="0"/>
          </a:p>
        </p:txBody>
      </p:sp>
      <p:sp>
        <p:nvSpPr>
          <p:cNvPr id="662" name="矩形 2"/>
          <p:cNvSpPr txBox="1"/>
          <p:nvPr/>
        </p:nvSpPr>
        <p:spPr>
          <a:xfrm>
            <a:off x="8222524" y="1862668"/>
            <a:ext cx="3453010" cy="993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defRPr sz="5800">
                <a:solidFill>
                  <a:srgbClr val="FFFFFF"/>
                </a:solidFill>
                <a:latin typeface="Impact"/>
                <a:ea typeface="Impact"/>
                <a:cs typeface="Impact"/>
                <a:sym typeface="Impact"/>
              </a:defRPr>
            </a:lvl1pPr>
          </a:lstStyle>
          <a:p>
            <a:r>
              <a:t>PART THREE</a:t>
            </a:r>
          </a:p>
        </p:txBody>
      </p:sp>
      <p:sp>
        <p:nvSpPr>
          <p:cNvPr id="663" name="矩形 24"/>
          <p:cNvSpPr txBox="1"/>
          <p:nvPr/>
        </p:nvSpPr>
        <p:spPr>
          <a:xfrm>
            <a:off x="4715933" y="3589866"/>
            <a:ext cx="6959601" cy="37741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lnSpc>
                <a:spcPct val="150000"/>
              </a:lnSpc>
              <a:defRPr sz="1400">
                <a:solidFill>
                  <a:srgbClr val="FFFFFF"/>
                </a:solidFill>
                <a:latin typeface="微软雅黑"/>
                <a:ea typeface="微软雅黑"/>
                <a:cs typeface="微软雅黑"/>
                <a:sym typeface="微软雅黑"/>
              </a:defRPr>
            </a:lvl1pPr>
          </a:lstStyle>
          <a:p>
            <a:r>
              <a:rPr lang="zh-CN" altLang="en-US" dirty="0"/>
              <a:t>哼哼，我们还是有成果的！！！</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1">
            <a:extLst>
              <a:ext uri="{FF2B5EF4-FFF2-40B4-BE49-F238E27FC236}">
                <a16:creationId xmlns:a16="http://schemas.microsoft.com/office/drawing/2014/main" id="{8C2B3C13-3ACA-4A2E-8899-0A8968287D22}"/>
              </a:ext>
            </a:extLst>
          </p:cNvPr>
          <p:cNvGrpSpPr/>
          <p:nvPr/>
        </p:nvGrpSpPr>
        <p:grpSpPr>
          <a:xfrm>
            <a:off x="280988" y="-1"/>
            <a:ext cx="106362" cy="720726"/>
            <a:chOff x="0" y="0"/>
            <a:chExt cx="106361" cy="720725"/>
          </a:xfrm>
        </p:grpSpPr>
        <p:sp>
          <p:nvSpPr>
            <p:cNvPr id="6" name="矩形 4">
              <a:extLst>
                <a:ext uri="{FF2B5EF4-FFF2-40B4-BE49-F238E27FC236}">
                  <a16:creationId xmlns:a16="http://schemas.microsoft.com/office/drawing/2014/main" id="{AE8219FD-4DF0-4BD4-BFED-6B538E8698CC}"/>
                </a:ext>
              </a:extLst>
            </p:cNvPr>
            <p:cNvSpPr/>
            <p:nvPr/>
          </p:nvSpPr>
          <p:spPr>
            <a:xfrm>
              <a:off x="0" y="-1"/>
              <a:ext cx="45995" cy="720726"/>
            </a:xfrm>
            <a:prstGeom prst="rect">
              <a:avLst/>
            </a:prstGeom>
            <a:solidFill>
              <a:srgbClr val="E7CE3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sp>
          <p:nvSpPr>
            <p:cNvPr id="7" name="矩形 5">
              <a:extLst>
                <a:ext uri="{FF2B5EF4-FFF2-40B4-BE49-F238E27FC236}">
                  <a16:creationId xmlns:a16="http://schemas.microsoft.com/office/drawing/2014/main" id="{7E3D1774-A849-488A-8765-F3F195D25106}"/>
                </a:ext>
              </a:extLst>
            </p:cNvPr>
            <p:cNvSpPr/>
            <p:nvPr/>
          </p:nvSpPr>
          <p:spPr>
            <a:xfrm>
              <a:off x="60367" y="-1"/>
              <a:ext cx="45995" cy="720726"/>
            </a:xfrm>
            <a:prstGeom prst="rect">
              <a:avLst/>
            </a:prstGeom>
            <a:solidFill>
              <a:srgbClr val="E7CE39"/>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dirty="0"/>
            </a:p>
          </p:txBody>
        </p:sp>
      </p:grpSp>
      <p:sp>
        <p:nvSpPr>
          <p:cNvPr id="8" name="TextBox 6">
            <a:extLst>
              <a:ext uri="{FF2B5EF4-FFF2-40B4-BE49-F238E27FC236}">
                <a16:creationId xmlns:a16="http://schemas.microsoft.com/office/drawing/2014/main" id="{DA2AFB8D-9F30-4950-95C1-4C5AADBA9DC1}"/>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FOUR</a:t>
            </a:r>
            <a:endParaRPr dirty="0"/>
          </a:p>
        </p:txBody>
      </p:sp>
      <p:sp>
        <p:nvSpPr>
          <p:cNvPr id="9" name="矩形 11">
            <a:extLst>
              <a:ext uri="{FF2B5EF4-FFF2-40B4-BE49-F238E27FC236}">
                <a16:creationId xmlns:a16="http://schemas.microsoft.com/office/drawing/2014/main" id="{75FFE10F-3283-4E05-934D-F905350D2AAC}"/>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rPr dirty="0"/>
              <a:t>Always believe that something wonderful is about to happen.</a:t>
            </a:r>
          </a:p>
        </p:txBody>
      </p:sp>
      <p:sp>
        <p:nvSpPr>
          <p:cNvPr id="10" name="直接连接符 7">
            <a:extLst>
              <a:ext uri="{FF2B5EF4-FFF2-40B4-BE49-F238E27FC236}">
                <a16:creationId xmlns:a16="http://schemas.microsoft.com/office/drawing/2014/main" id="{5BD7572D-A796-451C-9601-07D566A4C0D0}"/>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
        <p:nvSpPr>
          <p:cNvPr id="2" name="文本框 1">
            <a:extLst>
              <a:ext uri="{FF2B5EF4-FFF2-40B4-BE49-F238E27FC236}">
                <a16:creationId xmlns:a16="http://schemas.microsoft.com/office/drawing/2014/main" id="{4F2D6A33-7861-4D22-90D9-6E326B27755E}"/>
              </a:ext>
            </a:extLst>
          </p:cNvPr>
          <p:cNvSpPr txBox="1"/>
          <p:nvPr/>
        </p:nvSpPr>
        <p:spPr>
          <a:xfrm>
            <a:off x="2271860" y="2865748"/>
            <a:ext cx="170815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等线"/>
                <a:ea typeface="等线"/>
                <a:cs typeface="等线"/>
                <a:sym typeface="等线"/>
              </a:rPr>
              <a:t>游戏界面</a:t>
            </a:r>
            <a:endParaRPr kumimoji="0" lang="en-US" altLang="zh-CN" sz="1800" b="0" i="0" u="none" strike="noStrike" cap="none" spc="0" normalizeH="0" baseline="0" dirty="0">
              <a:ln>
                <a:noFill/>
              </a:ln>
              <a:solidFill>
                <a:srgbClr val="000000"/>
              </a:solidFill>
              <a:effectLst/>
              <a:uFillTx/>
              <a:latin typeface="等线"/>
              <a:ea typeface="等线"/>
              <a:cs typeface="等线"/>
              <a:sym typeface="等线"/>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a:t>组装好的投石机</a:t>
            </a: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000000"/>
                </a:solidFill>
                <a:effectLst/>
                <a:uFillTx/>
                <a:latin typeface="等线"/>
                <a:ea typeface="等线"/>
                <a:cs typeface="等线"/>
                <a:sym typeface="等线"/>
              </a:rPr>
              <a:t>手柄</a:t>
            </a:r>
            <a:endParaRPr kumimoji="0" lang="en-US" altLang="zh-CN" sz="1800" b="0" i="0" u="none" strike="noStrike" cap="none" spc="0" normalizeH="0" baseline="0" dirty="0">
              <a:ln>
                <a:noFill/>
              </a:ln>
              <a:solidFill>
                <a:srgbClr val="000000"/>
              </a:solidFill>
              <a:effectLst/>
              <a:uFillTx/>
              <a:latin typeface="等线"/>
              <a:ea typeface="等线"/>
              <a:cs typeface="等线"/>
              <a:sym typeface="等线"/>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a:t>识别页面</a:t>
            </a:r>
            <a:endParaRPr kumimoji="0" lang="zh-CN" altLang="en-US" sz="1800" b="0" i="0" u="none" strike="noStrike" cap="none" spc="0" normalizeH="0" baseline="0" dirty="0">
              <a:ln>
                <a:noFill/>
              </a:ln>
              <a:solidFill>
                <a:srgbClr val="000000"/>
              </a:solidFill>
              <a:effectLst/>
              <a:uFillTx/>
              <a:latin typeface="等线"/>
              <a:ea typeface="等线"/>
              <a:cs typeface="等线"/>
              <a:sym typeface="等线"/>
            </a:endParaRPr>
          </a:p>
        </p:txBody>
      </p:sp>
    </p:spTree>
    <p:extLst>
      <p:ext uri="{BB962C8B-B14F-4D97-AF65-F5344CB8AC3E}">
        <p14:creationId xmlns:p14="http://schemas.microsoft.com/office/powerpoint/2010/main" val="14279002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8577"/>
        </a:solidFill>
        <a:effectLst/>
      </p:bgPr>
    </p:bg>
    <p:spTree>
      <p:nvGrpSpPr>
        <p:cNvPr id="1" name=""/>
        <p:cNvGrpSpPr/>
        <p:nvPr/>
      </p:nvGrpSpPr>
      <p:grpSpPr>
        <a:xfrm>
          <a:off x="0" y="0"/>
          <a:ext cx="0" cy="0"/>
          <a:chOff x="0" y="0"/>
          <a:chExt cx="0" cy="0"/>
        </a:xfrm>
      </p:grpSpPr>
      <p:sp>
        <p:nvSpPr>
          <p:cNvPr id="801" name="矩形 5"/>
          <p:cNvSpPr/>
          <p:nvPr/>
        </p:nvSpPr>
        <p:spPr>
          <a:xfrm>
            <a:off x="0" y="2889250"/>
            <a:ext cx="12192000" cy="599017"/>
          </a:xfrm>
          <a:prstGeom prst="rect">
            <a:avLst/>
          </a:prstGeom>
          <a:solidFill>
            <a:srgbClr val="FF6353"/>
          </a:solidFill>
          <a:ln w="12700">
            <a:miter lim="400000"/>
          </a:ln>
        </p:spPr>
        <p:txBody>
          <a:bodyPr lIns="45719" rIns="45719" anchor="ctr"/>
          <a:lstStyle/>
          <a:p>
            <a:pPr algn="ctr">
              <a:defRPr>
                <a:solidFill>
                  <a:srgbClr val="FFFFFF"/>
                </a:solidFill>
              </a:defRPr>
            </a:pPr>
            <a:endParaRPr/>
          </a:p>
        </p:txBody>
      </p:sp>
      <p:sp>
        <p:nvSpPr>
          <p:cNvPr id="802" name="TextBox 3"/>
          <p:cNvSpPr txBox="1"/>
          <p:nvPr/>
        </p:nvSpPr>
        <p:spPr>
          <a:xfrm>
            <a:off x="35983" y="-1911351"/>
            <a:ext cx="4861265" cy="1075679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69300">
                <a:solidFill>
                  <a:srgbClr val="FFFFFF"/>
                </a:solidFill>
                <a:latin typeface="Impact"/>
                <a:ea typeface="Impact"/>
                <a:cs typeface="Impact"/>
                <a:sym typeface="Impact"/>
              </a:defRPr>
            </a:lvl1pPr>
          </a:lstStyle>
          <a:p>
            <a:r>
              <a:rPr lang="en-US" altLang="zh-CN" dirty="0"/>
              <a:t>5</a:t>
            </a:r>
            <a:endParaRPr dirty="0"/>
          </a:p>
        </p:txBody>
      </p:sp>
      <p:sp>
        <p:nvSpPr>
          <p:cNvPr id="803" name="矩形 4"/>
          <p:cNvSpPr txBox="1"/>
          <p:nvPr/>
        </p:nvSpPr>
        <p:spPr>
          <a:xfrm>
            <a:off x="4770966" y="2874433"/>
            <a:ext cx="6904568" cy="5847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200">
                <a:solidFill>
                  <a:srgbClr val="FFFFFF"/>
                </a:solidFill>
              </a:defRPr>
            </a:lvl1pPr>
          </a:lstStyle>
          <a:p>
            <a:r>
              <a:rPr lang="zh-CN" altLang="en-US" dirty="0"/>
              <a:t>总结与收获</a:t>
            </a:r>
            <a:endParaRPr dirty="0"/>
          </a:p>
        </p:txBody>
      </p:sp>
      <p:sp>
        <p:nvSpPr>
          <p:cNvPr id="804" name="矩形 2"/>
          <p:cNvSpPr txBox="1"/>
          <p:nvPr/>
        </p:nvSpPr>
        <p:spPr>
          <a:xfrm>
            <a:off x="8222524" y="1862668"/>
            <a:ext cx="3453010" cy="993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defRPr sz="5800">
                <a:solidFill>
                  <a:srgbClr val="FFFFFF"/>
                </a:solidFill>
                <a:latin typeface="Impact"/>
                <a:ea typeface="Impact"/>
                <a:cs typeface="Impact"/>
                <a:sym typeface="Impact"/>
              </a:defRPr>
            </a:lvl1pPr>
          </a:lstStyle>
          <a:p>
            <a:r>
              <a:t>PART THREE</a:t>
            </a:r>
          </a:p>
        </p:txBody>
      </p:sp>
      <p:sp>
        <p:nvSpPr>
          <p:cNvPr id="805" name="矩形 24"/>
          <p:cNvSpPr txBox="1"/>
          <p:nvPr/>
        </p:nvSpPr>
        <p:spPr>
          <a:xfrm>
            <a:off x="4715933" y="3589866"/>
            <a:ext cx="6959601" cy="37741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lnSpc>
                <a:spcPct val="150000"/>
              </a:lnSpc>
              <a:defRPr sz="1400">
                <a:solidFill>
                  <a:srgbClr val="FFFFFF"/>
                </a:solidFill>
                <a:latin typeface="微软雅黑"/>
                <a:ea typeface="微软雅黑"/>
                <a:cs typeface="微软雅黑"/>
                <a:sym typeface="微软雅黑"/>
              </a:defRPr>
            </a:lvl1pPr>
          </a:lstStyle>
          <a:p>
            <a:r>
              <a:rPr lang="zh-CN" altLang="en-US" dirty="0"/>
              <a:t>什么，这些人还要水几张</a:t>
            </a:r>
            <a:r>
              <a:rPr lang="en-US" altLang="zh-CN" dirty="0"/>
              <a:t>ppt</a:t>
            </a:r>
            <a:r>
              <a:rPr lang="zh-CN" altLang="en-US" dirty="0"/>
              <a:t>？</a:t>
            </a:r>
            <a:endParaRPr lang="en-US" altLang="zh-CN"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Rectangle 37"/>
          <p:cNvSpPr txBox="1"/>
          <p:nvPr/>
        </p:nvSpPr>
        <p:spPr>
          <a:xfrm>
            <a:off x="971585" y="5217844"/>
            <a:ext cx="10363201" cy="692497"/>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300">
                <a:solidFill>
                  <a:srgbClr val="808080"/>
                </a:solidFill>
                <a:latin typeface="Open Sans Light"/>
                <a:ea typeface="Open Sans Light"/>
                <a:cs typeface="Open Sans Light"/>
                <a:sym typeface="Open Sans Light"/>
              </a:defRPr>
            </a:lvl1pPr>
          </a:lstStyle>
          <a:p>
            <a:r>
              <a:rPr lang="zh-CN" altLang="en-US" dirty="0"/>
              <a:t>首先就是学习到了这个神奇的工作方法，一群人集中在一起短时间内完成一项任务。以前从来没有尝试过这样的做法，本以为可能会有点“混乱不堪”，但在计划表和</a:t>
            </a:r>
            <a:r>
              <a:rPr lang="en-US" altLang="zh-CN" dirty="0"/>
              <a:t>burn down</a:t>
            </a:r>
            <a:r>
              <a:rPr lang="zh-CN" altLang="en-US" dirty="0"/>
              <a:t>图的帮助下，虽然经历了各自分配任务、自己完成自己的工作之后再来整合各自成果，任务的进行过程还是显得十分明晰，最后我们也顺利完成了任务。</a:t>
            </a:r>
            <a:endParaRPr dirty="0"/>
          </a:p>
        </p:txBody>
      </p:sp>
      <p:grpSp>
        <p:nvGrpSpPr>
          <p:cNvPr id="377" name="Group 48"/>
          <p:cNvGrpSpPr/>
          <p:nvPr/>
        </p:nvGrpSpPr>
        <p:grpSpPr>
          <a:xfrm>
            <a:off x="8334392" y="1809738"/>
            <a:ext cx="2428893" cy="1550917"/>
            <a:chOff x="0" y="0"/>
            <a:chExt cx="2428892" cy="1550915"/>
          </a:xfrm>
        </p:grpSpPr>
        <p:sp>
          <p:nvSpPr>
            <p:cNvPr id="371" name="Bent Arrow 21"/>
            <p:cNvSpPr/>
            <p:nvPr/>
          </p:nvSpPr>
          <p:spPr>
            <a:xfrm>
              <a:off x="-1" y="0"/>
              <a:ext cx="2428894" cy="15509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150"/>
                  </a:lnTo>
                  <a:cubicBezTo>
                    <a:pt x="0" y="6931"/>
                    <a:pt x="2702" y="2700"/>
                    <a:pt x="6034" y="2700"/>
                  </a:cubicBezTo>
                  <a:lnTo>
                    <a:pt x="18152" y="2700"/>
                  </a:lnTo>
                  <a:lnTo>
                    <a:pt x="18152" y="0"/>
                  </a:lnTo>
                  <a:lnTo>
                    <a:pt x="21600" y="5400"/>
                  </a:lnTo>
                  <a:lnTo>
                    <a:pt x="18152" y="10800"/>
                  </a:lnTo>
                  <a:lnTo>
                    <a:pt x="18152" y="8100"/>
                  </a:lnTo>
                  <a:lnTo>
                    <a:pt x="6034" y="8100"/>
                  </a:lnTo>
                  <a:cubicBezTo>
                    <a:pt x="4606" y="8100"/>
                    <a:pt x="3448" y="9913"/>
                    <a:pt x="3448" y="12150"/>
                  </a:cubicBezTo>
                  <a:lnTo>
                    <a:pt x="3448" y="21600"/>
                  </a:lnTo>
                  <a:close/>
                </a:path>
              </a:pathLst>
            </a:custGeom>
            <a:solidFill>
              <a:srgbClr val="E7CE39"/>
            </a:solidFill>
            <a:ln w="12700" cap="flat">
              <a:noFill/>
              <a:miter lim="400000"/>
            </a:ln>
            <a:effectLst/>
          </p:spPr>
          <p:txBody>
            <a:bodyPr wrap="square" lIns="45719" tIns="45719" rIns="45719" bIns="45719" numCol="1" anchor="ctr">
              <a:noAutofit/>
            </a:bodyPr>
            <a:lstStyle/>
            <a:p>
              <a:pPr algn="ctr">
                <a:defRPr sz="3200"/>
              </a:pPr>
              <a:endParaRPr/>
            </a:p>
          </p:txBody>
        </p:sp>
        <p:sp>
          <p:nvSpPr>
            <p:cNvPr id="372" name="Rectangle 17"/>
            <p:cNvSpPr txBox="1"/>
            <p:nvPr/>
          </p:nvSpPr>
          <p:spPr>
            <a:xfrm>
              <a:off x="619127" y="1143007"/>
              <a:ext cx="1238260"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808080"/>
                  </a:solidFill>
                  <a:latin typeface="Open Sans"/>
                  <a:ea typeface="Open Sans"/>
                  <a:cs typeface="Open Sans"/>
                  <a:sym typeface="Open Sans"/>
                </a:defRPr>
              </a:lvl1pPr>
            </a:lstStyle>
            <a:p>
              <a:r>
                <a:t>Success</a:t>
              </a:r>
            </a:p>
          </p:txBody>
        </p:sp>
        <p:grpSp>
          <p:nvGrpSpPr>
            <p:cNvPr id="376" name="Group 30"/>
            <p:cNvGrpSpPr/>
            <p:nvPr/>
          </p:nvGrpSpPr>
          <p:grpSpPr>
            <a:xfrm>
              <a:off x="1000130" y="666754"/>
              <a:ext cx="488903" cy="427161"/>
              <a:chOff x="0" y="0"/>
              <a:chExt cx="488901" cy="427159"/>
            </a:xfrm>
          </p:grpSpPr>
          <p:sp>
            <p:nvSpPr>
              <p:cNvPr id="373" name="AutoShape 43"/>
              <p:cNvSpPr/>
              <p:nvPr/>
            </p:nvSpPr>
            <p:spPr>
              <a:xfrm>
                <a:off x="0" y="0"/>
                <a:ext cx="488902" cy="351243"/>
              </a:xfrm>
              <a:custGeom>
                <a:avLst/>
                <a:gdLst/>
                <a:ahLst/>
                <a:cxnLst>
                  <a:cxn ang="0">
                    <a:pos x="wd2" y="hd2"/>
                  </a:cxn>
                  <a:cxn ang="5400000">
                    <a:pos x="wd2" y="hd2"/>
                  </a:cxn>
                  <a:cxn ang="10800000">
                    <a:pos x="wd2" y="hd2"/>
                  </a:cxn>
                  <a:cxn ang="16200000">
                    <a:pos x="wd2" y="hd2"/>
                  </a:cxn>
                </a:cxnLst>
                <a:rect l="0" t="0" r="r" b="b"/>
                <a:pathLst>
                  <a:path w="21600" h="21600" extrusionOk="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rgbClr val="E7CE39"/>
              </a:solidFill>
              <a:ln w="12700" cap="flat">
                <a:no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sp>
            <p:nvSpPr>
              <p:cNvPr id="374" name="AutoShape 44"/>
              <p:cNvSpPr/>
              <p:nvPr/>
            </p:nvSpPr>
            <p:spPr>
              <a:xfrm>
                <a:off x="443014" y="152679"/>
                <a:ext cx="30036" cy="167688"/>
              </a:xfrm>
              <a:custGeom>
                <a:avLst/>
                <a:gdLst/>
                <a:ahLst/>
                <a:cxnLst>
                  <a:cxn ang="0">
                    <a:pos x="wd2" y="hd2"/>
                  </a:cxn>
                  <a:cxn ang="5400000">
                    <a:pos x="wd2" y="hd2"/>
                  </a:cxn>
                  <a:cxn ang="10800000">
                    <a:pos x="wd2" y="hd2"/>
                  </a:cxn>
                  <a:cxn ang="16200000">
                    <a:pos x="wd2" y="hd2"/>
                  </a:cxn>
                </a:cxnLst>
                <a:rect l="0" t="0" r="r" b="b"/>
                <a:pathLst>
                  <a:path w="21600" h="21600" extrusionOk="0">
                    <a:moveTo>
                      <a:pt x="0" y="1963"/>
                    </a:moveTo>
                    <a:lnTo>
                      <a:pt x="0" y="19637"/>
                    </a:lnTo>
                    <a:cubicBezTo>
                      <a:pt x="0" y="20722"/>
                      <a:pt x="4841" y="21600"/>
                      <a:pt x="10800" y="21600"/>
                    </a:cubicBezTo>
                    <a:cubicBezTo>
                      <a:pt x="16758" y="21600"/>
                      <a:pt x="21600" y="20722"/>
                      <a:pt x="21600" y="19637"/>
                    </a:cubicBezTo>
                    <a:lnTo>
                      <a:pt x="21600" y="1963"/>
                    </a:lnTo>
                    <a:cubicBezTo>
                      <a:pt x="21600" y="878"/>
                      <a:pt x="16758" y="0"/>
                      <a:pt x="10800" y="0"/>
                    </a:cubicBezTo>
                    <a:cubicBezTo>
                      <a:pt x="4841" y="0"/>
                      <a:pt x="0" y="878"/>
                      <a:pt x="0" y="1963"/>
                    </a:cubicBezTo>
                  </a:path>
                </a:pathLst>
              </a:custGeom>
              <a:solidFill>
                <a:srgbClr val="E7CE39"/>
              </a:solidFill>
              <a:ln w="12700" cap="flat">
                <a:no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sp>
            <p:nvSpPr>
              <p:cNvPr id="375" name="AutoShape 45"/>
              <p:cNvSpPr/>
              <p:nvPr/>
            </p:nvSpPr>
            <p:spPr>
              <a:xfrm>
                <a:off x="427162" y="335390"/>
                <a:ext cx="61740" cy="9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10427"/>
                      <a:pt x="0" y="14401"/>
                    </a:cubicBezTo>
                    <a:cubicBezTo>
                      <a:pt x="0" y="18373"/>
                      <a:pt x="4838" y="21600"/>
                      <a:pt x="10800" y="21600"/>
                    </a:cubicBezTo>
                    <a:cubicBezTo>
                      <a:pt x="16761" y="21600"/>
                      <a:pt x="21600" y="18373"/>
                      <a:pt x="21600" y="14401"/>
                    </a:cubicBezTo>
                    <a:cubicBezTo>
                      <a:pt x="21600" y="10427"/>
                      <a:pt x="16761" y="0"/>
                      <a:pt x="10800" y="0"/>
                    </a:cubicBezTo>
                  </a:path>
                </a:pathLst>
              </a:custGeom>
              <a:solidFill>
                <a:srgbClr val="E7CE39"/>
              </a:solidFill>
              <a:ln w="12700" cap="flat">
                <a:no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grpSp>
      </p:grpSp>
      <p:grpSp>
        <p:nvGrpSpPr>
          <p:cNvPr id="381" name="Group 36"/>
          <p:cNvGrpSpPr/>
          <p:nvPr/>
        </p:nvGrpSpPr>
        <p:grpSpPr>
          <a:xfrm>
            <a:off x="3483800" y="2823086"/>
            <a:ext cx="2428893" cy="1639345"/>
            <a:chOff x="0" y="0"/>
            <a:chExt cx="2428892" cy="1639344"/>
          </a:xfrm>
        </p:grpSpPr>
        <p:sp>
          <p:nvSpPr>
            <p:cNvPr id="378" name="Bent Arrow 18"/>
            <p:cNvSpPr/>
            <p:nvPr/>
          </p:nvSpPr>
          <p:spPr>
            <a:xfrm>
              <a:off x="0" y="0"/>
              <a:ext cx="2428893" cy="15509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150"/>
                  </a:lnTo>
                  <a:cubicBezTo>
                    <a:pt x="0" y="6931"/>
                    <a:pt x="2702" y="2700"/>
                    <a:pt x="6034" y="2700"/>
                  </a:cubicBezTo>
                  <a:lnTo>
                    <a:pt x="18152" y="2700"/>
                  </a:lnTo>
                  <a:lnTo>
                    <a:pt x="18152" y="0"/>
                  </a:lnTo>
                  <a:lnTo>
                    <a:pt x="21600" y="5400"/>
                  </a:lnTo>
                  <a:lnTo>
                    <a:pt x="18152" y="10800"/>
                  </a:lnTo>
                  <a:lnTo>
                    <a:pt x="18152" y="8100"/>
                  </a:lnTo>
                  <a:lnTo>
                    <a:pt x="6034" y="8100"/>
                  </a:lnTo>
                  <a:cubicBezTo>
                    <a:pt x="4606" y="8100"/>
                    <a:pt x="3448" y="9913"/>
                    <a:pt x="3448" y="12150"/>
                  </a:cubicBezTo>
                  <a:lnTo>
                    <a:pt x="3448" y="21600"/>
                  </a:lnTo>
                  <a:close/>
                </a:path>
              </a:pathLst>
            </a:custGeom>
            <a:solidFill>
              <a:srgbClr val="00C0CB"/>
            </a:solidFill>
            <a:ln w="12700" cap="flat">
              <a:noFill/>
              <a:miter lim="400000"/>
            </a:ln>
            <a:effectLst/>
          </p:spPr>
          <p:txBody>
            <a:bodyPr wrap="square" lIns="45719" tIns="45719" rIns="45719" bIns="45719" numCol="1" anchor="ctr">
              <a:noAutofit/>
            </a:bodyPr>
            <a:lstStyle/>
            <a:p>
              <a:pPr algn="ctr">
                <a:defRPr sz="3200"/>
              </a:pPr>
              <a:endParaRPr/>
            </a:p>
          </p:txBody>
        </p:sp>
        <p:sp>
          <p:nvSpPr>
            <p:cNvPr id="379" name="Rectangle 14"/>
            <p:cNvSpPr txBox="1"/>
            <p:nvPr/>
          </p:nvSpPr>
          <p:spPr>
            <a:xfrm>
              <a:off x="476252" y="1306604"/>
              <a:ext cx="1238259"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808080"/>
                  </a:solidFill>
                  <a:latin typeface="Open Sans"/>
                  <a:ea typeface="Open Sans"/>
                  <a:cs typeface="Open Sans"/>
                  <a:sym typeface="Open Sans"/>
                </a:defRPr>
              </a:lvl1pPr>
            </a:lstStyle>
            <a:p>
              <a:r>
                <a:t>Planning</a:t>
              </a:r>
            </a:p>
          </p:txBody>
        </p:sp>
        <p:sp>
          <p:nvSpPr>
            <p:cNvPr id="380" name="AutoShape 112"/>
            <p:cNvSpPr/>
            <p:nvPr/>
          </p:nvSpPr>
          <p:spPr>
            <a:xfrm>
              <a:off x="952505" y="735100"/>
              <a:ext cx="488047" cy="488880"/>
            </a:xfrm>
            <a:custGeom>
              <a:avLst/>
              <a:gdLst/>
              <a:ahLst/>
              <a:cxnLst>
                <a:cxn ang="0">
                  <a:pos x="wd2" y="hd2"/>
                </a:cxn>
                <a:cxn ang="5400000">
                  <a:pos x="wd2" y="hd2"/>
                </a:cxn>
                <a:cxn ang="10800000">
                  <a:pos x="wd2" y="hd2"/>
                </a:cxn>
                <a:cxn ang="16200000">
                  <a:pos x="wd2" y="hd2"/>
                </a:cxn>
              </a:cxnLst>
              <a:rect l="0" t="0" r="r" b="b"/>
              <a:pathLst>
                <a:path w="21019" h="21600" extrusionOk="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30"/>
                  </a:moveTo>
                  <a:cubicBezTo>
                    <a:pt x="5813" y="18425"/>
                    <a:pt x="5454" y="17482"/>
                    <a:pt x="4730" y="16740"/>
                  </a:cubicBezTo>
                  <a:cubicBezTo>
                    <a:pt x="4046" y="16035"/>
                    <a:pt x="3150" y="15629"/>
                    <a:pt x="2257" y="15593"/>
                  </a:cubicBezTo>
                  <a:lnTo>
                    <a:pt x="2911" y="13158"/>
                  </a:lnTo>
                  <a:cubicBezTo>
                    <a:pt x="2959" y="12996"/>
                    <a:pt x="3052" y="12836"/>
                    <a:pt x="3168" y="12696"/>
                  </a:cubicBezTo>
                  <a:cubicBezTo>
                    <a:pt x="4485" y="11727"/>
                    <a:pt x="6512" y="12013"/>
                    <a:pt x="7920" y="13461"/>
                  </a:cubicBezTo>
                  <a:cubicBezTo>
                    <a:pt x="9409" y="14991"/>
                    <a:pt x="9639" y="17231"/>
                    <a:pt x="8492" y="18569"/>
                  </a:cubicBezTo>
                  <a:cubicBezTo>
                    <a:pt x="8416" y="18610"/>
                    <a:pt x="8339" y="18649"/>
                    <a:pt x="8256" y="18676"/>
                  </a:cubicBezTo>
                  <a:cubicBezTo>
                    <a:pt x="8256" y="18676"/>
                    <a:pt x="5828" y="19330"/>
                    <a:pt x="5828" y="19330"/>
                  </a:cubicBezTo>
                  <a:close/>
                  <a:moveTo>
                    <a:pt x="2737" y="20165"/>
                  </a:moveTo>
                  <a:cubicBezTo>
                    <a:pt x="2665" y="20182"/>
                    <a:pt x="2443" y="20240"/>
                    <a:pt x="2291" y="20250"/>
                  </a:cubicBezTo>
                  <a:cubicBezTo>
                    <a:pt x="1751" y="20245"/>
                    <a:pt x="1313" y="19793"/>
                    <a:pt x="1313" y="19238"/>
                  </a:cubicBezTo>
                  <a:cubicBezTo>
                    <a:pt x="1321" y="19125"/>
                    <a:pt x="1365" y="18930"/>
                    <a:pt x="1380" y="18858"/>
                  </a:cubicBezTo>
                  <a:lnTo>
                    <a:pt x="2071" y="16284"/>
                  </a:lnTo>
                  <a:cubicBezTo>
                    <a:pt x="2822" y="16262"/>
                    <a:pt x="3630" y="16563"/>
                    <a:pt x="4265" y="17216"/>
                  </a:cubicBezTo>
                  <a:cubicBezTo>
                    <a:pt x="4911" y="17879"/>
                    <a:pt x="5214" y="18726"/>
                    <a:pt x="5181" y="19505"/>
                  </a:cubicBezTo>
                  <a:cubicBezTo>
                    <a:pt x="5181" y="19505"/>
                    <a:pt x="2737" y="20165"/>
                    <a:pt x="2737" y="20165"/>
                  </a:cubicBezTo>
                  <a:close/>
                  <a:moveTo>
                    <a:pt x="6888" y="11180"/>
                  </a:moveTo>
                  <a:cubicBezTo>
                    <a:pt x="6280" y="10928"/>
                    <a:pt x="5642" y="10783"/>
                    <a:pt x="5004" y="10774"/>
                  </a:cubicBezTo>
                  <a:lnTo>
                    <a:pt x="10063" y="5536"/>
                  </a:lnTo>
                  <a:cubicBezTo>
                    <a:pt x="10838" y="4759"/>
                    <a:pt x="11966" y="4536"/>
                    <a:pt x="13077" y="4819"/>
                  </a:cubicBezTo>
                  <a:cubicBezTo>
                    <a:pt x="13077" y="4819"/>
                    <a:pt x="6888" y="11180"/>
                    <a:pt x="6888" y="11180"/>
                  </a:cubicBezTo>
                  <a:close/>
                  <a:moveTo>
                    <a:pt x="9717" y="13673"/>
                  </a:moveTo>
                  <a:cubicBezTo>
                    <a:pt x="9473" y="13259"/>
                    <a:pt x="9194" y="12860"/>
                    <a:pt x="8848" y="12506"/>
                  </a:cubicBezTo>
                  <a:cubicBezTo>
                    <a:pt x="8447" y="12094"/>
                    <a:pt x="7986" y="11771"/>
                    <a:pt x="7507" y="11499"/>
                  </a:cubicBezTo>
                  <a:lnTo>
                    <a:pt x="13767" y="5064"/>
                  </a:lnTo>
                  <a:cubicBezTo>
                    <a:pt x="14259" y="5288"/>
                    <a:pt x="14729" y="5607"/>
                    <a:pt x="15145" y="6035"/>
                  </a:cubicBezTo>
                  <a:cubicBezTo>
                    <a:pt x="15500" y="6398"/>
                    <a:pt x="15775" y="6806"/>
                    <a:pt x="15987" y="7229"/>
                  </a:cubicBezTo>
                  <a:cubicBezTo>
                    <a:pt x="15987" y="7229"/>
                    <a:pt x="9717" y="13673"/>
                    <a:pt x="9717" y="13673"/>
                  </a:cubicBezTo>
                  <a:close/>
                  <a:moveTo>
                    <a:pt x="10519" y="16062"/>
                  </a:moveTo>
                  <a:cubicBezTo>
                    <a:pt x="10465" y="15453"/>
                    <a:pt x="10298" y="14855"/>
                    <a:pt x="10047" y="14289"/>
                  </a:cubicBezTo>
                  <a:lnTo>
                    <a:pt x="16257" y="7906"/>
                  </a:lnTo>
                  <a:cubicBezTo>
                    <a:pt x="16637" y="9140"/>
                    <a:pt x="16442" y="10429"/>
                    <a:pt x="15610" y="11285"/>
                  </a:cubicBezTo>
                  <a:cubicBezTo>
                    <a:pt x="15604" y="11291"/>
                    <a:pt x="15598" y="11294"/>
                    <a:pt x="15593" y="11299"/>
                  </a:cubicBezTo>
                  <a:lnTo>
                    <a:pt x="15602" y="11307"/>
                  </a:lnTo>
                  <a:lnTo>
                    <a:pt x="10525" y="16566"/>
                  </a:lnTo>
                  <a:cubicBezTo>
                    <a:pt x="10527" y="16398"/>
                    <a:pt x="10534" y="16233"/>
                    <a:pt x="10519" y="16062"/>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8"/>
                  </a:lnTo>
                  <a:cubicBezTo>
                    <a:pt x="1998" y="11967"/>
                    <a:pt x="1771" y="12365"/>
                    <a:pt x="1645" y="12798"/>
                  </a:cubicBezTo>
                  <a:lnTo>
                    <a:pt x="102" y="18542"/>
                  </a:lnTo>
                  <a:cubicBezTo>
                    <a:pt x="100" y="18558"/>
                    <a:pt x="0" y="19009"/>
                    <a:pt x="0" y="19238"/>
                  </a:cubicBezTo>
                  <a:cubicBezTo>
                    <a:pt x="0" y="20542"/>
                    <a:pt x="1030" y="21600"/>
                    <a:pt x="2302" y="21600"/>
                  </a:cubicBezTo>
                  <a:cubicBezTo>
                    <a:pt x="2554" y="21600"/>
                    <a:pt x="3044" y="21476"/>
                    <a:pt x="3062" y="21474"/>
                  </a:cubicBezTo>
                  <a:lnTo>
                    <a:pt x="8630" y="19970"/>
                  </a:lnTo>
                  <a:cubicBezTo>
                    <a:pt x="9054" y="19840"/>
                    <a:pt x="9439" y="19605"/>
                    <a:pt x="9750" y="19284"/>
                  </a:cubicBezTo>
                  <a:lnTo>
                    <a:pt x="19776" y="8899"/>
                  </a:lnTo>
                  <a:cubicBezTo>
                    <a:pt x="21600" y="7023"/>
                    <a:pt x="21394" y="3881"/>
                    <a:pt x="19308" y="1741"/>
                  </a:cubicBezTo>
                </a:path>
              </a:pathLst>
            </a:custGeom>
            <a:solidFill>
              <a:srgbClr val="00C0CB"/>
            </a:solidFill>
            <a:ln w="12700" cap="flat">
              <a:no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grpSp>
      <p:grpSp>
        <p:nvGrpSpPr>
          <p:cNvPr id="387" name="Group 47"/>
          <p:cNvGrpSpPr/>
          <p:nvPr/>
        </p:nvGrpSpPr>
        <p:grpSpPr>
          <a:xfrm>
            <a:off x="1054906" y="3391741"/>
            <a:ext cx="2428893" cy="1550917"/>
            <a:chOff x="0" y="0"/>
            <a:chExt cx="2428892" cy="1550915"/>
          </a:xfrm>
        </p:grpSpPr>
        <p:sp>
          <p:nvSpPr>
            <p:cNvPr id="382" name="Bent Arrow 20"/>
            <p:cNvSpPr/>
            <p:nvPr/>
          </p:nvSpPr>
          <p:spPr>
            <a:xfrm>
              <a:off x="-1" y="0"/>
              <a:ext cx="2428894" cy="15509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150"/>
                  </a:lnTo>
                  <a:cubicBezTo>
                    <a:pt x="0" y="6931"/>
                    <a:pt x="2702" y="2700"/>
                    <a:pt x="6034" y="2700"/>
                  </a:cubicBezTo>
                  <a:lnTo>
                    <a:pt x="18152" y="2700"/>
                  </a:lnTo>
                  <a:lnTo>
                    <a:pt x="18152" y="0"/>
                  </a:lnTo>
                  <a:lnTo>
                    <a:pt x="21600" y="5400"/>
                  </a:lnTo>
                  <a:lnTo>
                    <a:pt x="18152" y="10800"/>
                  </a:lnTo>
                  <a:lnTo>
                    <a:pt x="18152" y="8100"/>
                  </a:lnTo>
                  <a:lnTo>
                    <a:pt x="6034" y="8100"/>
                  </a:lnTo>
                  <a:cubicBezTo>
                    <a:pt x="4606" y="8100"/>
                    <a:pt x="3448" y="9913"/>
                    <a:pt x="3448" y="12150"/>
                  </a:cubicBezTo>
                  <a:lnTo>
                    <a:pt x="3448" y="21600"/>
                  </a:lnTo>
                  <a:close/>
                </a:path>
              </a:pathLst>
            </a:custGeom>
            <a:solidFill>
              <a:srgbClr val="F8F689"/>
            </a:solidFill>
            <a:ln w="12700" cap="flat">
              <a:noFill/>
              <a:miter lim="400000"/>
            </a:ln>
            <a:effectLst/>
          </p:spPr>
          <p:txBody>
            <a:bodyPr wrap="square" lIns="45719" tIns="45719" rIns="45719" bIns="45719" numCol="1" anchor="ctr">
              <a:noAutofit/>
            </a:bodyPr>
            <a:lstStyle/>
            <a:p>
              <a:pPr algn="ctr">
                <a:defRPr sz="3200"/>
              </a:pPr>
              <a:endParaRPr/>
            </a:p>
          </p:txBody>
        </p:sp>
        <p:sp>
          <p:nvSpPr>
            <p:cNvPr id="383" name="Rectangle 16"/>
            <p:cNvSpPr txBox="1"/>
            <p:nvPr/>
          </p:nvSpPr>
          <p:spPr>
            <a:xfrm>
              <a:off x="571503" y="1206629"/>
              <a:ext cx="1238260"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808080"/>
                  </a:solidFill>
                  <a:latin typeface="Open Sans"/>
                  <a:ea typeface="Open Sans"/>
                  <a:cs typeface="Open Sans"/>
                  <a:sym typeface="Open Sans"/>
                </a:defRPr>
              </a:lvl1pPr>
            </a:lstStyle>
            <a:p>
              <a:r>
                <a:t>Ideas</a:t>
              </a:r>
            </a:p>
          </p:txBody>
        </p:sp>
        <p:grpSp>
          <p:nvGrpSpPr>
            <p:cNvPr id="386" name="Group 29"/>
            <p:cNvGrpSpPr/>
            <p:nvPr/>
          </p:nvGrpSpPr>
          <p:grpSpPr>
            <a:xfrm>
              <a:off x="1047757" y="635125"/>
              <a:ext cx="335392" cy="488880"/>
              <a:chOff x="0" y="0"/>
              <a:chExt cx="335390" cy="488878"/>
            </a:xfrm>
          </p:grpSpPr>
          <p:sp>
            <p:nvSpPr>
              <p:cNvPr id="384" name="AutoShape 113"/>
              <p:cNvSpPr/>
              <p:nvPr/>
            </p:nvSpPr>
            <p:spPr>
              <a:xfrm>
                <a:off x="-1" y="-1"/>
                <a:ext cx="335392" cy="488880"/>
              </a:xfrm>
              <a:custGeom>
                <a:avLst/>
                <a:gdLst/>
                <a:ahLst/>
                <a:cxnLst>
                  <a:cxn ang="0">
                    <a:pos x="wd2" y="hd2"/>
                  </a:cxn>
                  <a:cxn ang="5400000">
                    <a:pos x="wd2" y="hd2"/>
                  </a:cxn>
                  <a:cxn ang="10800000">
                    <a:pos x="wd2" y="hd2"/>
                  </a:cxn>
                  <a:cxn ang="16200000">
                    <a:pos x="wd2" y="hd2"/>
                  </a:cxn>
                </a:cxnLst>
                <a:rect l="0" t="0" r="r" b="b"/>
                <a:pathLst>
                  <a:path w="21600" h="21600" extrusionOk="0">
                    <a:moveTo>
                      <a:pt x="15386" y="14176"/>
                    </a:moveTo>
                    <a:lnTo>
                      <a:pt x="6223" y="14176"/>
                    </a:lnTo>
                    <a:cubicBezTo>
                      <a:pt x="5734" y="13447"/>
                      <a:pt x="5147" y="12717"/>
                      <a:pt x="4568" y="12004"/>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2"/>
                    </a:cubicBezTo>
                    <a:cubicBezTo>
                      <a:pt x="16455" y="12724"/>
                      <a:pt x="15873" y="13450"/>
                      <a:pt x="15386" y="14176"/>
                    </a:cubicBezTo>
                    <a:moveTo>
                      <a:pt x="10800" y="20250"/>
                    </a:moveTo>
                    <a:cubicBezTo>
                      <a:pt x="9805" y="20250"/>
                      <a:pt x="9347" y="20172"/>
                      <a:pt x="8839" y="19407"/>
                    </a:cubicBezTo>
                    <a:lnTo>
                      <a:pt x="13000" y="19049"/>
                    </a:lnTo>
                    <a:cubicBezTo>
                      <a:pt x="12398" y="20165"/>
                      <a:pt x="11959" y="20250"/>
                      <a:pt x="10800" y="20250"/>
                    </a:cubicBezTo>
                    <a:moveTo>
                      <a:pt x="7595" y="16814"/>
                    </a:moveTo>
                    <a:cubicBezTo>
                      <a:pt x="7417" y="16408"/>
                      <a:pt x="7215" y="15979"/>
                      <a:pt x="6991" y="15526"/>
                    </a:cubicBezTo>
                    <a:lnTo>
                      <a:pt x="14616" y="15526"/>
                    </a:lnTo>
                    <a:cubicBezTo>
                      <a:pt x="14496" y="15768"/>
                      <a:pt x="14375" y="16011"/>
                      <a:pt x="14270" y="16240"/>
                    </a:cubicBezTo>
                    <a:cubicBezTo>
                      <a:pt x="14270" y="16240"/>
                      <a:pt x="7595" y="16814"/>
                      <a:pt x="7595" y="16814"/>
                    </a:cubicBezTo>
                    <a:close/>
                    <a:moveTo>
                      <a:pt x="13345" y="18344"/>
                    </a:moveTo>
                    <a:lnTo>
                      <a:pt x="8476" y="18763"/>
                    </a:lnTo>
                    <a:cubicBezTo>
                      <a:pt x="8303" y="18417"/>
                      <a:pt x="8116" y="18012"/>
                      <a:pt x="7890" y="17484"/>
                    </a:cubicBezTo>
                    <a:cubicBezTo>
                      <a:pt x="7887" y="17478"/>
                      <a:pt x="7883" y="17470"/>
                      <a:pt x="7881" y="17463"/>
                    </a:cubicBezTo>
                    <a:lnTo>
                      <a:pt x="13957" y="16942"/>
                    </a:lnTo>
                    <a:cubicBezTo>
                      <a:pt x="13871" y="17141"/>
                      <a:pt x="13778" y="17351"/>
                      <a:pt x="13698" y="17538"/>
                    </a:cubicBezTo>
                    <a:cubicBezTo>
                      <a:pt x="13569" y="17842"/>
                      <a:pt x="13453" y="18105"/>
                      <a:pt x="13345" y="18344"/>
                    </a:cubicBezTo>
                    <a:moveTo>
                      <a:pt x="10800" y="0"/>
                    </a:moveTo>
                    <a:cubicBezTo>
                      <a:pt x="4835" y="0"/>
                      <a:pt x="0" y="3324"/>
                      <a:pt x="0" y="7425"/>
                    </a:cubicBezTo>
                    <a:cubicBezTo>
                      <a:pt x="0" y="10146"/>
                      <a:pt x="3621" y="13030"/>
                      <a:pt x="4939" y="15563"/>
                    </a:cubicBezTo>
                    <a:cubicBezTo>
                      <a:pt x="6906" y="19340"/>
                      <a:pt x="6688" y="21600"/>
                      <a:pt x="10800" y="21600"/>
                    </a:cubicBezTo>
                    <a:cubicBezTo>
                      <a:pt x="14972" y="21600"/>
                      <a:pt x="14692" y="19350"/>
                      <a:pt x="16660" y="15578"/>
                    </a:cubicBezTo>
                    <a:cubicBezTo>
                      <a:pt x="17983" y="13040"/>
                      <a:pt x="21600" y="10124"/>
                      <a:pt x="21600" y="7425"/>
                    </a:cubicBezTo>
                    <a:cubicBezTo>
                      <a:pt x="21600" y="3324"/>
                      <a:pt x="16764" y="0"/>
                      <a:pt x="10800" y="0"/>
                    </a:cubicBezTo>
                  </a:path>
                </a:pathLst>
              </a:custGeom>
              <a:solidFill>
                <a:srgbClr val="F8F689"/>
              </a:solidFill>
              <a:ln w="12700" cap="flat">
                <a:no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sp>
            <p:nvSpPr>
              <p:cNvPr id="385" name="AutoShape 114"/>
              <p:cNvSpPr/>
              <p:nvPr/>
            </p:nvSpPr>
            <p:spPr>
              <a:xfrm>
                <a:off x="75921" y="76755"/>
                <a:ext cx="99282" cy="99283"/>
              </a:xfrm>
              <a:custGeom>
                <a:avLst/>
                <a:gdLst/>
                <a:ahLst/>
                <a:cxnLst>
                  <a:cxn ang="0">
                    <a:pos x="wd2" y="hd2"/>
                  </a:cxn>
                  <a:cxn ang="5400000">
                    <a:pos x="wd2" y="hd2"/>
                  </a:cxn>
                  <a:cxn ang="10800000">
                    <a:pos x="wd2" y="hd2"/>
                  </a:cxn>
                  <a:cxn ang="16200000">
                    <a:pos x="wd2" y="hd2"/>
                  </a:cxn>
                </a:cxnLst>
                <a:rect l="0" t="0"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rgbClr val="F8F689"/>
              </a:solidFill>
              <a:ln w="12700" cap="flat">
                <a:no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grpSp>
      </p:grpSp>
      <p:grpSp>
        <p:nvGrpSpPr>
          <p:cNvPr id="397" name="Group 46"/>
          <p:cNvGrpSpPr/>
          <p:nvPr/>
        </p:nvGrpSpPr>
        <p:grpSpPr>
          <a:xfrm>
            <a:off x="5912691" y="1367417"/>
            <a:ext cx="2428894" cy="2523510"/>
            <a:chOff x="0" y="-2"/>
            <a:chExt cx="2428893" cy="2523508"/>
          </a:xfrm>
        </p:grpSpPr>
        <p:sp>
          <p:nvSpPr>
            <p:cNvPr id="388" name="Bent Arrow 19"/>
            <p:cNvSpPr/>
            <p:nvPr/>
          </p:nvSpPr>
          <p:spPr>
            <a:xfrm>
              <a:off x="0" y="938693"/>
              <a:ext cx="2428893" cy="15509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2150"/>
                  </a:lnTo>
                  <a:cubicBezTo>
                    <a:pt x="0" y="6931"/>
                    <a:pt x="2702" y="2700"/>
                    <a:pt x="6034" y="2700"/>
                  </a:cubicBezTo>
                  <a:lnTo>
                    <a:pt x="18152" y="2700"/>
                  </a:lnTo>
                  <a:lnTo>
                    <a:pt x="18152" y="0"/>
                  </a:lnTo>
                  <a:lnTo>
                    <a:pt x="21600" y="5400"/>
                  </a:lnTo>
                  <a:lnTo>
                    <a:pt x="18152" y="10800"/>
                  </a:lnTo>
                  <a:lnTo>
                    <a:pt x="18152" y="8100"/>
                  </a:lnTo>
                  <a:lnTo>
                    <a:pt x="6034" y="8100"/>
                  </a:lnTo>
                  <a:cubicBezTo>
                    <a:pt x="4606" y="8100"/>
                    <a:pt x="3448" y="9913"/>
                    <a:pt x="3448" y="12150"/>
                  </a:cubicBezTo>
                  <a:lnTo>
                    <a:pt x="3448" y="21600"/>
                  </a:lnTo>
                  <a:close/>
                </a:path>
              </a:pathLst>
            </a:custGeom>
            <a:solidFill>
              <a:srgbClr val="34BA89"/>
            </a:solidFill>
            <a:ln w="12700" cap="flat">
              <a:noFill/>
              <a:miter lim="400000"/>
            </a:ln>
            <a:effectLst/>
          </p:spPr>
          <p:txBody>
            <a:bodyPr wrap="square" lIns="45719" tIns="45719" rIns="45719" bIns="45719" numCol="1" anchor="ctr">
              <a:noAutofit/>
            </a:bodyPr>
            <a:lstStyle/>
            <a:p>
              <a:pPr algn="ctr">
                <a:defRPr sz="3200"/>
              </a:pPr>
              <a:endParaRPr/>
            </a:p>
          </p:txBody>
        </p:sp>
        <p:sp>
          <p:nvSpPr>
            <p:cNvPr id="389" name="Rectangle 15"/>
            <p:cNvSpPr txBox="1"/>
            <p:nvPr/>
          </p:nvSpPr>
          <p:spPr>
            <a:xfrm>
              <a:off x="523878" y="2190765"/>
              <a:ext cx="1238259" cy="3327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808080"/>
                  </a:solidFill>
                  <a:latin typeface="Open Sans"/>
                  <a:ea typeface="Open Sans"/>
                  <a:cs typeface="Open Sans"/>
                  <a:sym typeface="Open Sans"/>
                </a:defRPr>
              </a:lvl1pPr>
            </a:lstStyle>
            <a:p>
              <a:r>
                <a:t>Teamwork</a:t>
              </a:r>
            </a:p>
          </p:txBody>
        </p:sp>
        <p:sp>
          <p:nvSpPr>
            <p:cNvPr id="390" name="AutoShape 29"/>
            <p:cNvSpPr/>
            <p:nvPr/>
          </p:nvSpPr>
          <p:spPr>
            <a:xfrm>
              <a:off x="904881" y="1619261"/>
              <a:ext cx="488057" cy="442177"/>
            </a:xfrm>
            <a:custGeom>
              <a:avLst/>
              <a:gdLst/>
              <a:ahLst/>
              <a:cxnLst>
                <a:cxn ang="0">
                  <a:pos x="wd2" y="hd2"/>
                </a:cxn>
                <a:cxn ang="5400000">
                  <a:pos x="wd2" y="hd2"/>
                </a:cxn>
                <a:cxn ang="10800000">
                  <a:pos x="wd2" y="hd2"/>
                </a:cxn>
                <a:cxn ang="16200000">
                  <a:pos x="wd2" y="hd2"/>
                </a:cxn>
              </a:cxnLst>
              <a:rect l="0" t="0" r="r" b="b"/>
              <a:pathLst>
                <a:path w="20595" h="20497" extrusionOk="0">
                  <a:moveTo>
                    <a:pt x="18899" y="1863"/>
                  </a:moveTo>
                  <a:cubicBezTo>
                    <a:pt x="16637" y="-621"/>
                    <a:pt x="12969" y="-621"/>
                    <a:pt x="10708" y="1863"/>
                  </a:cubicBezTo>
                  <a:lnTo>
                    <a:pt x="1317" y="12053"/>
                  </a:lnTo>
                  <a:cubicBezTo>
                    <a:pt x="-439" y="13982"/>
                    <a:pt x="-439" y="17121"/>
                    <a:pt x="1317" y="19050"/>
                  </a:cubicBezTo>
                  <a:cubicBezTo>
                    <a:pt x="3073" y="20979"/>
                    <a:pt x="5931" y="20979"/>
                    <a:pt x="7687" y="19050"/>
                  </a:cubicBezTo>
                  <a:lnTo>
                    <a:pt x="17079" y="8860"/>
                  </a:lnTo>
                  <a:cubicBezTo>
                    <a:pt x="18336" y="7479"/>
                    <a:pt x="18336" y="5242"/>
                    <a:pt x="17079" y="3862"/>
                  </a:cubicBezTo>
                  <a:cubicBezTo>
                    <a:pt x="15822" y="2482"/>
                    <a:pt x="13784" y="2482"/>
                    <a:pt x="12528" y="3862"/>
                  </a:cubicBezTo>
                  <a:lnTo>
                    <a:pt x="5467" y="11614"/>
                  </a:lnTo>
                  <a:cubicBezTo>
                    <a:pt x="5216" y="11891"/>
                    <a:pt x="5216" y="12337"/>
                    <a:pt x="5467" y="12614"/>
                  </a:cubicBezTo>
                  <a:cubicBezTo>
                    <a:pt x="5719" y="12890"/>
                    <a:pt x="6126" y="12890"/>
                    <a:pt x="6378" y="12614"/>
                  </a:cubicBezTo>
                  <a:lnTo>
                    <a:pt x="13438" y="4861"/>
                  </a:lnTo>
                  <a:cubicBezTo>
                    <a:pt x="14191" y="4035"/>
                    <a:pt x="15415" y="4035"/>
                    <a:pt x="16168" y="4861"/>
                  </a:cubicBezTo>
                  <a:cubicBezTo>
                    <a:pt x="16921" y="5688"/>
                    <a:pt x="16921" y="7034"/>
                    <a:pt x="16168" y="7860"/>
                  </a:cubicBezTo>
                  <a:lnTo>
                    <a:pt x="6777" y="18050"/>
                  </a:lnTo>
                  <a:cubicBezTo>
                    <a:pt x="5520" y="19430"/>
                    <a:pt x="3484" y="19430"/>
                    <a:pt x="2227" y="18050"/>
                  </a:cubicBezTo>
                  <a:cubicBezTo>
                    <a:pt x="970" y="16670"/>
                    <a:pt x="970" y="14433"/>
                    <a:pt x="2227" y="13053"/>
                  </a:cubicBezTo>
                  <a:lnTo>
                    <a:pt x="11526" y="2963"/>
                  </a:lnTo>
                  <a:cubicBezTo>
                    <a:pt x="13286" y="1030"/>
                    <a:pt x="16140" y="1030"/>
                    <a:pt x="17897" y="2963"/>
                  </a:cubicBezTo>
                  <a:cubicBezTo>
                    <a:pt x="19658" y="4896"/>
                    <a:pt x="19658" y="8027"/>
                    <a:pt x="17898" y="9959"/>
                  </a:cubicBezTo>
                  <a:lnTo>
                    <a:pt x="10930" y="17611"/>
                  </a:lnTo>
                  <a:cubicBezTo>
                    <a:pt x="10678" y="17888"/>
                    <a:pt x="10678" y="18334"/>
                    <a:pt x="10930" y="18610"/>
                  </a:cubicBezTo>
                  <a:cubicBezTo>
                    <a:pt x="11182" y="18887"/>
                    <a:pt x="11589" y="18887"/>
                    <a:pt x="11840" y="18610"/>
                  </a:cubicBezTo>
                  <a:lnTo>
                    <a:pt x="18899" y="10859"/>
                  </a:lnTo>
                  <a:cubicBezTo>
                    <a:pt x="21161" y="8375"/>
                    <a:pt x="21161" y="4347"/>
                    <a:pt x="18899" y="1863"/>
                  </a:cubicBezTo>
                </a:path>
              </a:pathLst>
            </a:custGeom>
            <a:solidFill>
              <a:srgbClr val="34BA89"/>
            </a:solidFill>
            <a:ln w="12700" cap="flat">
              <a:no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grpSp>
          <p:nvGrpSpPr>
            <p:cNvPr id="396" name="Group 39"/>
            <p:cNvGrpSpPr/>
            <p:nvPr/>
          </p:nvGrpSpPr>
          <p:grpSpPr>
            <a:xfrm>
              <a:off x="912204" y="-2"/>
              <a:ext cx="564396" cy="1019990"/>
              <a:chOff x="0" y="-1"/>
              <a:chExt cx="564395" cy="1019988"/>
            </a:xfrm>
          </p:grpSpPr>
          <p:sp>
            <p:nvSpPr>
              <p:cNvPr id="391" name="Freeform 71"/>
              <p:cNvSpPr/>
              <p:nvPr/>
            </p:nvSpPr>
            <p:spPr>
              <a:xfrm>
                <a:off x="237998" y="-1"/>
                <a:ext cx="170001" cy="1700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4688" y="847"/>
                    </a:lnTo>
                    <a:lnTo>
                      <a:pt x="18576" y="2965"/>
                    </a:lnTo>
                    <a:lnTo>
                      <a:pt x="21168" y="6776"/>
                    </a:lnTo>
                    <a:lnTo>
                      <a:pt x="21600" y="10588"/>
                    </a:lnTo>
                    <a:lnTo>
                      <a:pt x="21168" y="15247"/>
                    </a:lnTo>
                    <a:lnTo>
                      <a:pt x="18576" y="18212"/>
                    </a:lnTo>
                    <a:lnTo>
                      <a:pt x="14688" y="20753"/>
                    </a:lnTo>
                    <a:lnTo>
                      <a:pt x="10800" y="21600"/>
                    </a:lnTo>
                    <a:lnTo>
                      <a:pt x="6912" y="20753"/>
                    </a:lnTo>
                    <a:lnTo>
                      <a:pt x="3024" y="18212"/>
                    </a:lnTo>
                    <a:lnTo>
                      <a:pt x="432" y="15247"/>
                    </a:lnTo>
                    <a:lnTo>
                      <a:pt x="0" y="10588"/>
                    </a:lnTo>
                    <a:lnTo>
                      <a:pt x="432" y="6776"/>
                    </a:lnTo>
                    <a:lnTo>
                      <a:pt x="3024" y="2965"/>
                    </a:lnTo>
                    <a:lnTo>
                      <a:pt x="6912" y="847"/>
                    </a:lnTo>
                    <a:lnTo>
                      <a:pt x="10800" y="0"/>
                    </a:lnTo>
                    <a:close/>
                  </a:path>
                </a:pathLst>
              </a:custGeom>
              <a:solidFill>
                <a:srgbClr val="34BA89"/>
              </a:solidFill>
              <a:ln w="12700" cap="flat">
                <a:noFill/>
                <a:miter lim="400000"/>
              </a:ln>
              <a:effectLst/>
            </p:spPr>
            <p:txBody>
              <a:bodyPr wrap="square" lIns="45719" tIns="45719" rIns="45719" bIns="45719" numCol="1" anchor="t">
                <a:noAutofit/>
              </a:bodyPr>
              <a:lstStyle/>
              <a:p>
                <a:pPr>
                  <a:defRPr sz="3200"/>
                </a:pPr>
                <a:endParaRPr/>
              </a:p>
            </p:txBody>
          </p:sp>
          <p:sp>
            <p:nvSpPr>
              <p:cNvPr id="392" name="Freeform 72"/>
              <p:cNvSpPr/>
              <p:nvPr/>
            </p:nvSpPr>
            <p:spPr>
              <a:xfrm>
                <a:off x="0" y="0"/>
                <a:ext cx="564395" cy="1019987"/>
              </a:xfrm>
              <a:custGeom>
                <a:avLst/>
                <a:gdLst/>
                <a:ahLst/>
                <a:cxnLst>
                  <a:cxn ang="0">
                    <a:pos x="wd2" y="hd2"/>
                  </a:cxn>
                  <a:cxn ang="5400000">
                    <a:pos x="wd2" y="hd2"/>
                  </a:cxn>
                  <a:cxn ang="10800000">
                    <a:pos x="wd2" y="hd2"/>
                  </a:cxn>
                  <a:cxn ang="16200000">
                    <a:pos x="wd2" y="hd2"/>
                  </a:cxn>
                </a:cxnLst>
                <a:rect l="0" t="0" r="r" b="b"/>
                <a:pathLst>
                  <a:path w="21600" h="21600" extrusionOk="0">
                    <a:moveTo>
                      <a:pt x="20684" y="6746"/>
                    </a:moveTo>
                    <a:lnTo>
                      <a:pt x="19244" y="5597"/>
                    </a:lnTo>
                    <a:lnTo>
                      <a:pt x="18458" y="4951"/>
                    </a:lnTo>
                    <a:lnTo>
                      <a:pt x="17542" y="4521"/>
                    </a:lnTo>
                    <a:lnTo>
                      <a:pt x="17018" y="4377"/>
                    </a:lnTo>
                    <a:lnTo>
                      <a:pt x="17018" y="4306"/>
                    </a:lnTo>
                    <a:lnTo>
                      <a:pt x="15185" y="4019"/>
                    </a:lnTo>
                    <a:lnTo>
                      <a:pt x="13091" y="3875"/>
                    </a:lnTo>
                    <a:lnTo>
                      <a:pt x="10604" y="4019"/>
                    </a:lnTo>
                    <a:lnTo>
                      <a:pt x="8771" y="4162"/>
                    </a:lnTo>
                    <a:lnTo>
                      <a:pt x="6153" y="4162"/>
                    </a:lnTo>
                    <a:lnTo>
                      <a:pt x="4451" y="4019"/>
                    </a:lnTo>
                    <a:lnTo>
                      <a:pt x="3535" y="2870"/>
                    </a:lnTo>
                    <a:lnTo>
                      <a:pt x="3011" y="1794"/>
                    </a:lnTo>
                    <a:lnTo>
                      <a:pt x="3011" y="1650"/>
                    </a:lnTo>
                    <a:lnTo>
                      <a:pt x="2618" y="144"/>
                    </a:lnTo>
                    <a:lnTo>
                      <a:pt x="2356" y="0"/>
                    </a:lnTo>
                    <a:lnTo>
                      <a:pt x="1833" y="0"/>
                    </a:lnTo>
                    <a:lnTo>
                      <a:pt x="1571" y="144"/>
                    </a:lnTo>
                    <a:lnTo>
                      <a:pt x="1571" y="215"/>
                    </a:lnTo>
                    <a:lnTo>
                      <a:pt x="1833" y="1005"/>
                    </a:lnTo>
                    <a:lnTo>
                      <a:pt x="1178" y="1005"/>
                    </a:lnTo>
                    <a:lnTo>
                      <a:pt x="393" y="1292"/>
                    </a:lnTo>
                    <a:lnTo>
                      <a:pt x="262" y="1579"/>
                    </a:lnTo>
                    <a:lnTo>
                      <a:pt x="0" y="2081"/>
                    </a:lnTo>
                    <a:lnTo>
                      <a:pt x="393" y="3229"/>
                    </a:lnTo>
                    <a:lnTo>
                      <a:pt x="1440" y="4306"/>
                    </a:lnTo>
                    <a:lnTo>
                      <a:pt x="1833" y="5023"/>
                    </a:lnTo>
                    <a:lnTo>
                      <a:pt x="2095" y="5310"/>
                    </a:lnTo>
                    <a:lnTo>
                      <a:pt x="2880" y="5454"/>
                    </a:lnTo>
                    <a:lnTo>
                      <a:pt x="5236" y="5813"/>
                    </a:lnTo>
                    <a:lnTo>
                      <a:pt x="6415" y="5956"/>
                    </a:lnTo>
                    <a:lnTo>
                      <a:pt x="7855" y="5956"/>
                    </a:lnTo>
                    <a:lnTo>
                      <a:pt x="7855" y="20524"/>
                    </a:lnTo>
                    <a:lnTo>
                      <a:pt x="7985" y="20954"/>
                    </a:lnTo>
                    <a:lnTo>
                      <a:pt x="8247" y="21169"/>
                    </a:lnTo>
                    <a:lnTo>
                      <a:pt x="9033" y="21456"/>
                    </a:lnTo>
                    <a:lnTo>
                      <a:pt x="9687" y="21600"/>
                    </a:lnTo>
                    <a:lnTo>
                      <a:pt x="10473" y="21456"/>
                    </a:lnTo>
                    <a:lnTo>
                      <a:pt x="11127" y="21169"/>
                    </a:lnTo>
                    <a:lnTo>
                      <a:pt x="11651" y="20954"/>
                    </a:lnTo>
                    <a:lnTo>
                      <a:pt x="11651" y="13276"/>
                    </a:lnTo>
                    <a:lnTo>
                      <a:pt x="11782" y="12989"/>
                    </a:lnTo>
                    <a:lnTo>
                      <a:pt x="11782" y="12845"/>
                    </a:lnTo>
                    <a:lnTo>
                      <a:pt x="12829" y="12845"/>
                    </a:lnTo>
                    <a:lnTo>
                      <a:pt x="13091" y="12989"/>
                    </a:lnTo>
                    <a:lnTo>
                      <a:pt x="13091" y="20524"/>
                    </a:lnTo>
                    <a:lnTo>
                      <a:pt x="13222" y="20954"/>
                    </a:lnTo>
                    <a:lnTo>
                      <a:pt x="13484" y="21169"/>
                    </a:lnTo>
                    <a:lnTo>
                      <a:pt x="14269" y="21456"/>
                    </a:lnTo>
                    <a:lnTo>
                      <a:pt x="14924" y="21600"/>
                    </a:lnTo>
                    <a:lnTo>
                      <a:pt x="15578" y="21456"/>
                    </a:lnTo>
                    <a:lnTo>
                      <a:pt x="16364" y="21169"/>
                    </a:lnTo>
                    <a:lnTo>
                      <a:pt x="16625" y="20954"/>
                    </a:lnTo>
                    <a:lnTo>
                      <a:pt x="16887" y="20524"/>
                    </a:lnTo>
                    <a:lnTo>
                      <a:pt x="16887" y="12486"/>
                    </a:lnTo>
                    <a:lnTo>
                      <a:pt x="17804" y="11984"/>
                    </a:lnTo>
                    <a:lnTo>
                      <a:pt x="18720" y="11410"/>
                    </a:lnTo>
                    <a:lnTo>
                      <a:pt x="19636" y="10908"/>
                    </a:lnTo>
                    <a:lnTo>
                      <a:pt x="20422" y="10262"/>
                    </a:lnTo>
                    <a:lnTo>
                      <a:pt x="21076" y="9329"/>
                    </a:lnTo>
                    <a:lnTo>
                      <a:pt x="21338" y="8970"/>
                    </a:lnTo>
                    <a:lnTo>
                      <a:pt x="21600" y="8540"/>
                    </a:lnTo>
                    <a:lnTo>
                      <a:pt x="21600" y="8037"/>
                    </a:lnTo>
                    <a:lnTo>
                      <a:pt x="21076" y="7678"/>
                    </a:lnTo>
                    <a:lnTo>
                      <a:pt x="20684" y="6746"/>
                    </a:lnTo>
                    <a:close/>
                    <a:moveTo>
                      <a:pt x="18196" y="8540"/>
                    </a:moveTo>
                    <a:lnTo>
                      <a:pt x="16887" y="10118"/>
                    </a:lnTo>
                    <a:lnTo>
                      <a:pt x="16887" y="6602"/>
                    </a:lnTo>
                    <a:lnTo>
                      <a:pt x="17804" y="7535"/>
                    </a:lnTo>
                    <a:lnTo>
                      <a:pt x="18458" y="8468"/>
                    </a:lnTo>
                    <a:lnTo>
                      <a:pt x="18196" y="8540"/>
                    </a:lnTo>
                    <a:close/>
                  </a:path>
                </a:pathLst>
              </a:custGeom>
              <a:solidFill>
                <a:schemeClr val="accent1"/>
              </a:solidFill>
              <a:ln w="12700" cap="flat">
                <a:noFill/>
                <a:miter lim="400000"/>
              </a:ln>
              <a:effectLst/>
            </p:spPr>
            <p:txBody>
              <a:bodyPr wrap="square" lIns="45719" tIns="45719" rIns="45719" bIns="45719" numCol="1" anchor="t">
                <a:noAutofit/>
              </a:bodyPr>
              <a:lstStyle/>
              <a:p>
                <a:pPr>
                  <a:defRPr sz="3200"/>
                </a:pPr>
                <a:endParaRPr/>
              </a:p>
            </p:txBody>
          </p:sp>
          <p:sp>
            <p:nvSpPr>
              <p:cNvPr id="393" name="Freeform 73"/>
              <p:cNvSpPr/>
              <p:nvPr/>
            </p:nvSpPr>
            <p:spPr>
              <a:xfrm>
                <a:off x="0" y="0"/>
                <a:ext cx="564395" cy="1019987"/>
              </a:xfrm>
              <a:custGeom>
                <a:avLst/>
                <a:gdLst/>
                <a:ahLst/>
                <a:cxnLst>
                  <a:cxn ang="0">
                    <a:pos x="wd2" y="hd2"/>
                  </a:cxn>
                  <a:cxn ang="5400000">
                    <a:pos x="wd2" y="hd2"/>
                  </a:cxn>
                  <a:cxn ang="10800000">
                    <a:pos x="wd2" y="hd2"/>
                  </a:cxn>
                  <a:cxn ang="16200000">
                    <a:pos x="wd2" y="hd2"/>
                  </a:cxn>
                </a:cxnLst>
                <a:rect l="0" t="0" r="r" b="b"/>
                <a:pathLst>
                  <a:path w="21600" h="21600" extrusionOk="0">
                    <a:moveTo>
                      <a:pt x="20684" y="6746"/>
                    </a:moveTo>
                    <a:lnTo>
                      <a:pt x="19244" y="5597"/>
                    </a:lnTo>
                    <a:lnTo>
                      <a:pt x="18458" y="4951"/>
                    </a:lnTo>
                    <a:lnTo>
                      <a:pt x="17542" y="4521"/>
                    </a:lnTo>
                    <a:lnTo>
                      <a:pt x="17018" y="4377"/>
                    </a:lnTo>
                    <a:lnTo>
                      <a:pt x="17018" y="4306"/>
                    </a:lnTo>
                    <a:lnTo>
                      <a:pt x="15185" y="4019"/>
                    </a:lnTo>
                    <a:lnTo>
                      <a:pt x="13091" y="3875"/>
                    </a:lnTo>
                    <a:lnTo>
                      <a:pt x="10604" y="4019"/>
                    </a:lnTo>
                    <a:lnTo>
                      <a:pt x="8771" y="4162"/>
                    </a:lnTo>
                    <a:lnTo>
                      <a:pt x="6153" y="4162"/>
                    </a:lnTo>
                    <a:lnTo>
                      <a:pt x="4451" y="4019"/>
                    </a:lnTo>
                    <a:lnTo>
                      <a:pt x="3535" y="2870"/>
                    </a:lnTo>
                    <a:lnTo>
                      <a:pt x="3011" y="1794"/>
                    </a:lnTo>
                    <a:lnTo>
                      <a:pt x="3011" y="1650"/>
                    </a:lnTo>
                    <a:lnTo>
                      <a:pt x="2618" y="144"/>
                    </a:lnTo>
                    <a:lnTo>
                      <a:pt x="2356" y="0"/>
                    </a:lnTo>
                    <a:lnTo>
                      <a:pt x="1833" y="0"/>
                    </a:lnTo>
                    <a:lnTo>
                      <a:pt x="1571" y="144"/>
                    </a:lnTo>
                    <a:lnTo>
                      <a:pt x="1571" y="215"/>
                    </a:lnTo>
                    <a:lnTo>
                      <a:pt x="1833" y="1005"/>
                    </a:lnTo>
                    <a:lnTo>
                      <a:pt x="1178" y="1005"/>
                    </a:lnTo>
                    <a:lnTo>
                      <a:pt x="393" y="1292"/>
                    </a:lnTo>
                    <a:lnTo>
                      <a:pt x="262" y="1579"/>
                    </a:lnTo>
                    <a:lnTo>
                      <a:pt x="0" y="2081"/>
                    </a:lnTo>
                    <a:lnTo>
                      <a:pt x="393" y="3229"/>
                    </a:lnTo>
                    <a:lnTo>
                      <a:pt x="1440" y="4306"/>
                    </a:lnTo>
                    <a:lnTo>
                      <a:pt x="1833" y="5023"/>
                    </a:lnTo>
                    <a:lnTo>
                      <a:pt x="2095" y="5310"/>
                    </a:lnTo>
                    <a:lnTo>
                      <a:pt x="2880" y="5454"/>
                    </a:lnTo>
                    <a:lnTo>
                      <a:pt x="5236" y="5813"/>
                    </a:lnTo>
                    <a:lnTo>
                      <a:pt x="6415" y="5956"/>
                    </a:lnTo>
                    <a:lnTo>
                      <a:pt x="7855" y="5956"/>
                    </a:lnTo>
                    <a:lnTo>
                      <a:pt x="7855" y="20524"/>
                    </a:lnTo>
                    <a:lnTo>
                      <a:pt x="7985" y="20954"/>
                    </a:lnTo>
                    <a:lnTo>
                      <a:pt x="8247" y="21169"/>
                    </a:lnTo>
                    <a:lnTo>
                      <a:pt x="9033" y="21456"/>
                    </a:lnTo>
                    <a:lnTo>
                      <a:pt x="9687" y="21600"/>
                    </a:lnTo>
                    <a:lnTo>
                      <a:pt x="10473" y="21456"/>
                    </a:lnTo>
                    <a:lnTo>
                      <a:pt x="11127" y="21169"/>
                    </a:lnTo>
                    <a:lnTo>
                      <a:pt x="11651" y="20954"/>
                    </a:lnTo>
                    <a:lnTo>
                      <a:pt x="11651" y="13276"/>
                    </a:lnTo>
                    <a:lnTo>
                      <a:pt x="11782" y="12989"/>
                    </a:lnTo>
                    <a:lnTo>
                      <a:pt x="11782" y="12845"/>
                    </a:lnTo>
                    <a:lnTo>
                      <a:pt x="12829" y="12845"/>
                    </a:lnTo>
                    <a:lnTo>
                      <a:pt x="13091" y="12989"/>
                    </a:lnTo>
                    <a:lnTo>
                      <a:pt x="13091" y="20524"/>
                    </a:lnTo>
                    <a:lnTo>
                      <a:pt x="13222" y="20954"/>
                    </a:lnTo>
                    <a:lnTo>
                      <a:pt x="13484" y="21169"/>
                    </a:lnTo>
                    <a:lnTo>
                      <a:pt x="14269" y="21456"/>
                    </a:lnTo>
                    <a:lnTo>
                      <a:pt x="14924" y="21600"/>
                    </a:lnTo>
                    <a:lnTo>
                      <a:pt x="15578" y="21456"/>
                    </a:lnTo>
                    <a:lnTo>
                      <a:pt x="16364" y="21169"/>
                    </a:lnTo>
                    <a:lnTo>
                      <a:pt x="16625" y="20954"/>
                    </a:lnTo>
                    <a:lnTo>
                      <a:pt x="16887" y="20524"/>
                    </a:lnTo>
                    <a:lnTo>
                      <a:pt x="16887" y="12486"/>
                    </a:lnTo>
                    <a:lnTo>
                      <a:pt x="17804" y="11984"/>
                    </a:lnTo>
                    <a:lnTo>
                      <a:pt x="18720" y="11410"/>
                    </a:lnTo>
                    <a:lnTo>
                      <a:pt x="19636" y="10908"/>
                    </a:lnTo>
                    <a:lnTo>
                      <a:pt x="20422" y="10262"/>
                    </a:lnTo>
                    <a:lnTo>
                      <a:pt x="21076" y="9329"/>
                    </a:lnTo>
                    <a:lnTo>
                      <a:pt x="21338" y="8970"/>
                    </a:lnTo>
                    <a:lnTo>
                      <a:pt x="21600" y="8540"/>
                    </a:lnTo>
                    <a:lnTo>
                      <a:pt x="21600" y="8037"/>
                    </a:lnTo>
                    <a:lnTo>
                      <a:pt x="21076" y="7678"/>
                    </a:lnTo>
                    <a:lnTo>
                      <a:pt x="20684" y="6746"/>
                    </a:lnTo>
                  </a:path>
                </a:pathLst>
              </a:custGeom>
              <a:solidFill>
                <a:srgbClr val="34BA89"/>
              </a:solidFill>
              <a:ln w="12700" cap="flat">
                <a:noFill/>
                <a:miter lim="400000"/>
              </a:ln>
              <a:effectLst/>
            </p:spPr>
            <p:txBody>
              <a:bodyPr wrap="square" lIns="45719" tIns="45719" rIns="45719" bIns="45719" numCol="1" anchor="t">
                <a:noAutofit/>
              </a:bodyPr>
              <a:lstStyle/>
              <a:p>
                <a:pPr>
                  <a:defRPr sz="3200"/>
                </a:pPr>
                <a:endParaRPr/>
              </a:p>
            </p:txBody>
          </p:sp>
          <p:sp>
            <p:nvSpPr>
              <p:cNvPr id="394" name="Freeform 74"/>
              <p:cNvSpPr/>
              <p:nvPr/>
            </p:nvSpPr>
            <p:spPr>
              <a:xfrm>
                <a:off x="441996" y="312794"/>
                <a:ext cx="40800" cy="170001"/>
              </a:xfrm>
              <a:custGeom>
                <a:avLst/>
                <a:gdLst/>
                <a:ahLst/>
                <a:cxnLst>
                  <a:cxn ang="0">
                    <a:pos x="wd2" y="hd2"/>
                  </a:cxn>
                  <a:cxn ang="5400000">
                    <a:pos x="wd2" y="hd2"/>
                  </a:cxn>
                  <a:cxn ang="10800000">
                    <a:pos x="wd2" y="hd2"/>
                  </a:cxn>
                  <a:cxn ang="16200000">
                    <a:pos x="wd2" y="hd2"/>
                  </a:cxn>
                </a:cxnLst>
                <a:rect l="0" t="0" r="r" b="b"/>
                <a:pathLst>
                  <a:path w="21600" h="21600" extrusionOk="0">
                    <a:moveTo>
                      <a:pt x="18000" y="11902"/>
                    </a:moveTo>
                    <a:lnTo>
                      <a:pt x="0" y="21600"/>
                    </a:lnTo>
                    <a:lnTo>
                      <a:pt x="0" y="0"/>
                    </a:lnTo>
                    <a:lnTo>
                      <a:pt x="12600" y="5731"/>
                    </a:lnTo>
                    <a:lnTo>
                      <a:pt x="21600" y="11461"/>
                    </a:lnTo>
                    <a:lnTo>
                      <a:pt x="18000" y="11902"/>
                    </a:lnTo>
                  </a:path>
                </a:pathLst>
              </a:custGeom>
              <a:solidFill>
                <a:schemeClr val="bg1"/>
              </a:solidFill>
              <a:ln w="12700" cap="flat">
                <a:noFill/>
                <a:miter lim="400000"/>
              </a:ln>
              <a:effectLst/>
            </p:spPr>
            <p:txBody>
              <a:bodyPr wrap="square" lIns="45719" tIns="45719" rIns="45719" bIns="45719" numCol="1" anchor="t">
                <a:noAutofit/>
              </a:bodyPr>
              <a:lstStyle/>
              <a:p>
                <a:pPr>
                  <a:defRPr sz="3200"/>
                </a:pPr>
                <a:endParaRPr/>
              </a:p>
            </p:txBody>
          </p:sp>
          <p:sp>
            <p:nvSpPr>
              <p:cNvPr id="395" name="Line 75"/>
              <p:cNvSpPr/>
              <p:nvPr/>
            </p:nvSpPr>
            <p:spPr>
              <a:xfrm>
                <a:off x="479846" y="398243"/>
                <a:ext cx="12701" cy="12701"/>
              </a:xfrm>
              <a:prstGeom prst="line">
                <a:avLst/>
              </a:prstGeom>
              <a:solidFill>
                <a:schemeClr val="accent1"/>
              </a:solidFill>
              <a:ln w="12700" cap="flat">
                <a:noFill/>
                <a:miter lim="400000"/>
              </a:ln>
              <a:effectLst/>
            </p:spPr>
            <p:txBody>
              <a:bodyPr wrap="square" lIns="45719" tIns="45719" rIns="45719" bIns="45719" numCol="1" anchor="t">
                <a:noAutofit/>
              </a:bodyPr>
              <a:lstStyle/>
              <a:p>
                <a:endParaRPr/>
              </a:p>
            </p:txBody>
          </p:sp>
        </p:grpSp>
      </p:grpSp>
      <p:grpSp>
        <p:nvGrpSpPr>
          <p:cNvPr id="39" name="组合 1">
            <a:extLst>
              <a:ext uri="{FF2B5EF4-FFF2-40B4-BE49-F238E27FC236}">
                <a16:creationId xmlns:a16="http://schemas.microsoft.com/office/drawing/2014/main" id="{9CF3B0DE-DDF6-4A60-ADB2-E4BB9092A75B}"/>
              </a:ext>
            </a:extLst>
          </p:cNvPr>
          <p:cNvGrpSpPr/>
          <p:nvPr/>
        </p:nvGrpSpPr>
        <p:grpSpPr>
          <a:xfrm>
            <a:off x="280988" y="-1"/>
            <a:ext cx="106362" cy="720726"/>
            <a:chOff x="0" y="0"/>
            <a:chExt cx="106361" cy="720725"/>
          </a:xfrm>
        </p:grpSpPr>
        <p:sp>
          <p:nvSpPr>
            <p:cNvPr id="40" name="矩形 4">
              <a:extLst>
                <a:ext uri="{FF2B5EF4-FFF2-40B4-BE49-F238E27FC236}">
                  <a16:creationId xmlns:a16="http://schemas.microsoft.com/office/drawing/2014/main" id="{BB89FD10-ECCE-454C-8EE8-F521FB8C991A}"/>
                </a:ext>
              </a:extLst>
            </p:cNvPr>
            <p:cNvSpPr/>
            <p:nvPr/>
          </p:nvSpPr>
          <p:spPr>
            <a:xfrm>
              <a:off x="0" y="-1"/>
              <a:ext cx="45995" cy="72072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sp>
          <p:nvSpPr>
            <p:cNvPr id="41" name="矩形 5">
              <a:extLst>
                <a:ext uri="{FF2B5EF4-FFF2-40B4-BE49-F238E27FC236}">
                  <a16:creationId xmlns:a16="http://schemas.microsoft.com/office/drawing/2014/main" id="{E55746B4-48D4-4342-96B6-4543AD92083A}"/>
                </a:ext>
              </a:extLst>
            </p:cNvPr>
            <p:cNvSpPr/>
            <p:nvPr/>
          </p:nvSpPr>
          <p:spPr>
            <a:xfrm>
              <a:off x="60367" y="-1"/>
              <a:ext cx="45995" cy="72072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grpSp>
      <p:sp>
        <p:nvSpPr>
          <p:cNvPr id="42" name="TextBox 6">
            <a:extLst>
              <a:ext uri="{FF2B5EF4-FFF2-40B4-BE49-F238E27FC236}">
                <a16:creationId xmlns:a16="http://schemas.microsoft.com/office/drawing/2014/main" id="{81A9F9DF-C7FA-4DE9-86D3-F7488C4D6EBD}"/>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FIVE</a:t>
            </a:r>
            <a:endParaRPr dirty="0"/>
          </a:p>
        </p:txBody>
      </p:sp>
      <p:sp>
        <p:nvSpPr>
          <p:cNvPr id="43" name="矩形 11">
            <a:extLst>
              <a:ext uri="{FF2B5EF4-FFF2-40B4-BE49-F238E27FC236}">
                <a16:creationId xmlns:a16="http://schemas.microsoft.com/office/drawing/2014/main" id="{A708A2F9-E69D-4F26-8CD6-2D3D82397632}"/>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44" name="直接连接符 7">
            <a:extLst>
              <a:ext uri="{FF2B5EF4-FFF2-40B4-BE49-F238E27FC236}">
                <a16:creationId xmlns:a16="http://schemas.microsoft.com/office/drawing/2014/main" id="{BBF30DF3-D7EB-4AC9-BC32-09EF78218A11}"/>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4" nodeType="afterEffect">
                                  <p:stCondLst>
                                    <p:cond delay="0"/>
                                  </p:stCondLst>
                                  <p:iterate>
                                    <p:tmAbs val="0"/>
                                  </p:iterate>
                                  <p:childTnLst>
                                    <p:set>
                                      <p:cBhvr>
                                        <p:cTn id="6" fill="hold"/>
                                        <p:tgtEl>
                                          <p:spTgt spid="377"/>
                                        </p:tgtEl>
                                        <p:attrNameLst>
                                          <p:attrName>style.visibility</p:attrName>
                                        </p:attrNameLst>
                                      </p:cBhvr>
                                      <p:to>
                                        <p:strVal val="visible"/>
                                      </p:to>
                                    </p:set>
                                    <p:anim calcmode="lin" valueType="num">
                                      <p:cBhvr>
                                        <p:cTn id="7" dur="500" fill="hold"/>
                                        <p:tgtEl>
                                          <p:spTgt spid="377"/>
                                        </p:tgtEl>
                                        <p:attrNameLst>
                                          <p:attrName>ppt_x</p:attrName>
                                        </p:attrNameLst>
                                      </p:cBhvr>
                                      <p:tavLst>
                                        <p:tav tm="0">
                                          <p:val>
                                            <p:strVal val="0-#ppt_w/2"/>
                                          </p:val>
                                        </p:tav>
                                        <p:tav tm="100000">
                                          <p:val>
                                            <p:strVal val="#ppt_x"/>
                                          </p:val>
                                        </p:tav>
                                      </p:tavLst>
                                    </p:anim>
                                    <p:anim calcmode="lin" valueType="num">
                                      <p:cBhvr>
                                        <p:cTn id="8" dur="500" fill="hold"/>
                                        <p:tgtEl>
                                          <p:spTgt spid="37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2" nodeType="afterEffect">
                                  <p:stCondLst>
                                    <p:cond delay="0"/>
                                  </p:stCondLst>
                                  <p:iterate>
                                    <p:tmAbs val="0"/>
                                  </p:iterate>
                                  <p:childTnLst>
                                    <p:set>
                                      <p:cBhvr>
                                        <p:cTn id="11" fill="hold"/>
                                        <p:tgtEl>
                                          <p:spTgt spid="397"/>
                                        </p:tgtEl>
                                        <p:attrNameLst>
                                          <p:attrName>style.visibility</p:attrName>
                                        </p:attrNameLst>
                                      </p:cBhvr>
                                      <p:to>
                                        <p:strVal val="visible"/>
                                      </p:to>
                                    </p:set>
                                    <p:anim calcmode="lin" valueType="num">
                                      <p:cBhvr>
                                        <p:cTn id="12" dur="500" fill="hold"/>
                                        <p:tgtEl>
                                          <p:spTgt spid="397"/>
                                        </p:tgtEl>
                                        <p:attrNameLst>
                                          <p:attrName>ppt_x</p:attrName>
                                        </p:attrNameLst>
                                      </p:cBhvr>
                                      <p:tavLst>
                                        <p:tav tm="0">
                                          <p:val>
                                            <p:strVal val="0-#ppt_w/2"/>
                                          </p:val>
                                        </p:tav>
                                        <p:tav tm="100000">
                                          <p:val>
                                            <p:strVal val="#ppt_x"/>
                                          </p:val>
                                        </p:tav>
                                      </p:tavLst>
                                    </p:anim>
                                    <p:anim calcmode="lin" valueType="num">
                                      <p:cBhvr>
                                        <p:cTn id="13" dur="500" fill="hold"/>
                                        <p:tgtEl>
                                          <p:spTgt spid="39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1" nodeType="afterEffect">
                                  <p:stCondLst>
                                    <p:cond delay="0"/>
                                  </p:stCondLst>
                                  <p:iterate>
                                    <p:tmAbs val="0"/>
                                  </p:iterate>
                                  <p:childTnLst>
                                    <p:set>
                                      <p:cBhvr>
                                        <p:cTn id="16" fill="hold"/>
                                        <p:tgtEl>
                                          <p:spTgt spid="381"/>
                                        </p:tgtEl>
                                        <p:attrNameLst>
                                          <p:attrName>style.visibility</p:attrName>
                                        </p:attrNameLst>
                                      </p:cBhvr>
                                      <p:to>
                                        <p:strVal val="visible"/>
                                      </p:to>
                                    </p:set>
                                    <p:anim calcmode="lin" valueType="num">
                                      <p:cBhvr>
                                        <p:cTn id="17" dur="500" fill="hold"/>
                                        <p:tgtEl>
                                          <p:spTgt spid="381"/>
                                        </p:tgtEl>
                                        <p:attrNameLst>
                                          <p:attrName>ppt_x</p:attrName>
                                        </p:attrNameLst>
                                      </p:cBhvr>
                                      <p:tavLst>
                                        <p:tav tm="0">
                                          <p:val>
                                            <p:strVal val="0-#ppt_w/2"/>
                                          </p:val>
                                        </p:tav>
                                        <p:tav tm="100000">
                                          <p:val>
                                            <p:strVal val="#ppt_x"/>
                                          </p:val>
                                        </p:tav>
                                      </p:tavLst>
                                    </p:anim>
                                    <p:anim calcmode="lin" valueType="num">
                                      <p:cBhvr>
                                        <p:cTn id="18" dur="500" fill="hold"/>
                                        <p:tgtEl>
                                          <p:spTgt spid="38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3" nodeType="afterEffect">
                                  <p:stCondLst>
                                    <p:cond delay="0"/>
                                  </p:stCondLst>
                                  <p:iterate>
                                    <p:tmAbs val="0"/>
                                  </p:iterate>
                                  <p:childTnLst>
                                    <p:set>
                                      <p:cBhvr>
                                        <p:cTn id="21" fill="hold"/>
                                        <p:tgtEl>
                                          <p:spTgt spid="387"/>
                                        </p:tgtEl>
                                        <p:attrNameLst>
                                          <p:attrName>style.visibility</p:attrName>
                                        </p:attrNameLst>
                                      </p:cBhvr>
                                      <p:to>
                                        <p:strVal val="visible"/>
                                      </p:to>
                                    </p:set>
                                    <p:anim calcmode="lin" valueType="num">
                                      <p:cBhvr>
                                        <p:cTn id="22" dur="500" fill="hold"/>
                                        <p:tgtEl>
                                          <p:spTgt spid="387"/>
                                        </p:tgtEl>
                                        <p:attrNameLst>
                                          <p:attrName>ppt_x</p:attrName>
                                        </p:attrNameLst>
                                      </p:cBhvr>
                                      <p:tavLst>
                                        <p:tav tm="0">
                                          <p:val>
                                            <p:strVal val="0-#ppt_w/2"/>
                                          </p:val>
                                        </p:tav>
                                        <p:tav tm="100000">
                                          <p:val>
                                            <p:strVal val="#ppt_x"/>
                                          </p:val>
                                        </p:tav>
                                      </p:tavLst>
                                    </p:anim>
                                    <p:anim calcmode="lin" valueType="num">
                                      <p:cBhvr>
                                        <p:cTn id="23" dur="500" fill="hold"/>
                                        <p:tgtEl>
                                          <p:spTgt spid="38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5" nodeType="afterEffect">
                                  <p:stCondLst>
                                    <p:cond delay="0"/>
                                  </p:stCondLst>
                                  <p:iterate>
                                    <p:tmAbs val="0"/>
                                  </p:iterate>
                                  <p:childTnLst>
                                    <p:set>
                                      <p:cBhvr>
                                        <p:cTn id="26" fill="hold"/>
                                        <p:tgtEl>
                                          <p:spTgt spid="370"/>
                                        </p:tgtEl>
                                        <p:attrNameLst>
                                          <p:attrName>style.visibility</p:attrName>
                                        </p:attrNameLst>
                                      </p:cBhvr>
                                      <p:to>
                                        <p:strVal val="visible"/>
                                      </p:to>
                                    </p:set>
                                    <p:anim calcmode="lin" valueType="num">
                                      <p:cBhvr>
                                        <p:cTn id="27" dur="500" fill="hold"/>
                                        <p:tgtEl>
                                          <p:spTgt spid="370"/>
                                        </p:tgtEl>
                                        <p:attrNameLst>
                                          <p:attrName>ppt_x</p:attrName>
                                        </p:attrNameLst>
                                      </p:cBhvr>
                                      <p:tavLst>
                                        <p:tav tm="0">
                                          <p:val>
                                            <p:strVal val="0-#ppt_w/2"/>
                                          </p:val>
                                        </p:tav>
                                        <p:tav tm="100000">
                                          <p:val>
                                            <p:strVal val="#ppt_x"/>
                                          </p:val>
                                        </p:tav>
                                      </p:tavLst>
                                    </p:anim>
                                    <p:anim calcmode="lin" valueType="num">
                                      <p:cBhvr>
                                        <p:cTn id="28" dur="500" fill="hold"/>
                                        <p:tgtEl>
                                          <p:spTgt spid="3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5" animBg="1" advAuto="0"/>
      <p:bldP spid="377" grpId="4" animBg="1" advAuto="0"/>
      <p:bldP spid="381" grpId="1" animBg="1" advAuto="0"/>
      <p:bldP spid="387" grpId="3" animBg="1" advAuto="0"/>
      <p:bldP spid="397"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traight Connector 8"/>
          <p:cNvSpPr/>
          <p:nvPr/>
        </p:nvSpPr>
        <p:spPr>
          <a:xfrm flipH="1">
            <a:off x="6094946" y="1530339"/>
            <a:ext cx="1055" cy="4750892"/>
          </a:xfrm>
          <a:prstGeom prst="line">
            <a:avLst/>
          </a:prstGeom>
          <a:ln w="12700">
            <a:solidFill>
              <a:srgbClr val="BFBFBF"/>
            </a:solidFill>
            <a:prstDash val="sysDot"/>
            <a:miter/>
            <a:headEnd type="oval"/>
            <a:tailEnd type="oval"/>
          </a:ln>
        </p:spPr>
        <p:txBody>
          <a:bodyPr lIns="45719" rIns="45719"/>
          <a:lstStyle/>
          <a:p>
            <a:endParaRPr/>
          </a:p>
        </p:txBody>
      </p:sp>
      <p:grpSp>
        <p:nvGrpSpPr>
          <p:cNvPr id="255" name="Group 100"/>
          <p:cNvGrpSpPr/>
          <p:nvPr/>
        </p:nvGrpSpPr>
        <p:grpSpPr>
          <a:xfrm>
            <a:off x="5325000" y="3699948"/>
            <a:ext cx="1533006" cy="114303"/>
            <a:chOff x="0" y="0"/>
            <a:chExt cx="1533005" cy="114301"/>
          </a:xfrm>
        </p:grpSpPr>
        <p:sp>
          <p:nvSpPr>
            <p:cNvPr id="253" name="Straight Connector 48"/>
            <p:cNvSpPr/>
            <p:nvPr/>
          </p:nvSpPr>
          <p:spPr>
            <a:xfrm>
              <a:off x="-1" y="57910"/>
              <a:ext cx="1533006" cy="2118"/>
            </a:xfrm>
            <a:prstGeom prst="line">
              <a:avLst/>
            </a:prstGeom>
            <a:noFill/>
            <a:ln w="12700" cap="flat">
              <a:solidFill>
                <a:srgbClr val="BFBFBF"/>
              </a:solidFill>
              <a:prstDash val="sysDot"/>
              <a:miter lim="800000"/>
            </a:ln>
            <a:effectLst/>
          </p:spPr>
          <p:txBody>
            <a:bodyPr wrap="square" lIns="45719" tIns="45719" rIns="45719" bIns="45719" numCol="1" anchor="t">
              <a:noAutofit/>
            </a:bodyPr>
            <a:lstStyle/>
            <a:p>
              <a:endParaRPr/>
            </a:p>
          </p:txBody>
        </p:sp>
        <p:sp>
          <p:nvSpPr>
            <p:cNvPr id="254" name="Oval 51"/>
            <p:cNvSpPr/>
            <p:nvPr/>
          </p:nvSpPr>
          <p:spPr>
            <a:xfrm>
              <a:off x="713849" y="0"/>
              <a:ext cx="114303" cy="114302"/>
            </a:xfrm>
            <a:prstGeom prst="ellipse">
              <a:avLst/>
            </a:prstGeom>
            <a:solidFill>
              <a:srgbClr val="BFBFBF"/>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grpSp>
        <p:nvGrpSpPr>
          <p:cNvPr id="258" name="Group 99"/>
          <p:cNvGrpSpPr/>
          <p:nvPr/>
        </p:nvGrpSpPr>
        <p:grpSpPr>
          <a:xfrm>
            <a:off x="5325000" y="2277547"/>
            <a:ext cx="1533006" cy="114303"/>
            <a:chOff x="0" y="0"/>
            <a:chExt cx="1533005" cy="114301"/>
          </a:xfrm>
        </p:grpSpPr>
        <p:sp>
          <p:nvSpPr>
            <p:cNvPr id="256" name="Straight Connector 45"/>
            <p:cNvSpPr/>
            <p:nvPr/>
          </p:nvSpPr>
          <p:spPr>
            <a:xfrm>
              <a:off x="-1" y="51551"/>
              <a:ext cx="1533006" cy="2118"/>
            </a:xfrm>
            <a:prstGeom prst="line">
              <a:avLst/>
            </a:prstGeom>
            <a:noFill/>
            <a:ln w="12700" cap="flat">
              <a:solidFill>
                <a:srgbClr val="BFBFBF"/>
              </a:solidFill>
              <a:prstDash val="sysDot"/>
              <a:miter lim="800000"/>
            </a:ln>
            <a:effectLst/>
          </p:spPr>
          <p:txBody>
            <a:bodyPr wrap="square" lIns="45719" tIns="45719" rIns="45719" bIns="45719" numCol="1" anchor="t">
              <a:noAutofit/>
            </a:bodyPr>
            <a:lstStyle/>
            <a:p>
              <a:endParaRPr/>
            </a:p>
          </p:txBody>
        </p:sp>
        <p:sp>
          <p:nvSpPr>
            <p:cNvPr id="257" name="Oval 52"/>
            <p:cNvSpPr/>
            <p:nvPr/>
          </p:nvSpPr>
          <p:spPr>
            <a:xfrm>
              <a:off x="713849" y="0"/>
              <a:ext cx="114303" cy="114302"/>
            </a:xfrm>
            <a:prstGeom prst="ellipse">
              <a:avLst/>
            </a:prstGeom>
            <a:solidFill>
              <a:srgbClr val="BFBFBF"/>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grpSp>
        <p:nvGrpSpPr>
          <p:cNvPr id="261" name="Group 101"/>
          <p:cNvGrpSpPr/>
          <p:nvPr/>
        </p:nvGrpSpPr>
        <p:grpSpPr>
          <a:xfrm>
            <a:off x="5325000" y="5223947"/>
            <a:ext cx="1533006" cy="114303"/>
            <a:chOff x="0" y="0"/>
            <a:chExt cx="1533005" cy="114301"/>
          </a:xfrm>
        </p:grpSpPr>
        <p:sp>
          <p:nvSpPr>
            <p:cNvPr id="259" name="Straight Connector 50"/>
            <p:cNvSpPr/>
            <p:nvPr/>
          </p:nvSpPr>
          <p:spPr>
            <a:xfrm>
              <a:off x="-1" y="57922"/>
              <a:ext cx="1533006" cy="2118"/>
            </a:xfrm>
            <a:prstGeom prst="line">
              <a:avLst/>
            </a:prstGeom>
            <a:noFill/>
            <a:ln w="12700" cap="flat">
              <a:solidFill>
                <a:srgbClr val="BFBFBF"/>
              </a:solidFill>
              <a:prstDash val="sysDot"/>
              <a:miter lim="800000"/>
            </a:ln>
            <a:effectLst/>
          </p:spPr>
          <p:txBody>
            <a:bodyPr wrap="square" lIns="45719" tIns="45719" rIns="45719" bIns="45719" numCol="1" anchor="t">
              <a:noAutofit/>
            </a:bodyPr>
            <a:lstStyle/>
            <a:p>
              <a:endParaRPr/>
            </a:p>
          </p:txBody>
        </p:sp>
        <p:sp>
          <p:nvSpPr>
            <p:cNvPr id="260" name="Oval 53"/>
            <p:cNvSpPr/>
            <p:nvPr/>
          </p:nvSpPr>
          <p:spPr>
            <a:xfrm>
              <a:off x="713849" y="0"/>
              <a:ext cx="114303" cy="114302"/>
            </a:xfrm>
            <a:prstGeom prst="ellipse">
              <a:avLst/>
            </a:prstGeom>
            <a:solidFill>
              <a:srgbClr val="BFBFBF"/>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grpSp>
        <p:nvGrpSpPr>
          <p:cNvPr id="268" name="Group 95"/>
          <p:cNvGrpSpPr/>
          <p:nvPr/>
        </p:nvGrpSpPr>
        <p:grpSpPr>
          <a:xfrm>
            <a:off x="476210" y="3238499"/>
            <a:ext cx="4848791" cy="943471"/>
            <a:chOff x="0" y="-1"/>
            <a:chExt cx="4848789" cy="943470"/>
          </a:xfrm>
        </p:grpSpPr>
        <p:grpSp>
          <p:nvGrpSpPr>
            <p:cNvPr id="264" name="Group 88"/>
            <p:cNvGrpSpPr/>
            <p:nvPr/>
          </p:nvGrpSpPr>
          <p:grpSpPr>
            <a:xfrm>
              <a:off x="0" y="-1"/>
              <a:ext cx="3524276" cy="934998"/>
              <a:chOff x="0" y="0"/>
              <a:chExt cx="3524275" cy="934997"/>
            </a:xfrm>
          </p:grpSpPr>
          <p:sp>
            <p:nvSpPr>
              <p:cNvPr id="262" name="Rectangle 31"/>
              <p:cNvSpPr txBox="1"/>
              <p:nvPr/>
            </p:nvSpPr>
            <p:spPr>
              <a:xfrm>
                <a:off x="0" y="381002"/>
                <a:ext cx="3524275" cy="553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defRPr sz="1000">
                    <a:solidFill>
                      <a:srgbClr val="808080"/>
                    </a:solidFill>
                    <a:latin typeface="Open Sans Light"/>
                    <a:ea typeface="Open Sans Light"/>
                    <a:cs typeface="Open Sans Light"/>
                    <a:sym typeface="Open Sans Light"/>
                  </a:defRPr>
                </a:lvl1pPr>
              </a:lstStyle>
              <a:p>
                <a:r>
                  <a:rPr lang="zh-CN" altLang="en-US" dirty="0"/>
                  <a:t>我们学会了使用</a:t>
                </a:r>
                <a:r>
                  <a:rPr lang="en-US" altLang="zh-CN" dirty="0" err="1"/>
                  <a:t>Github</a:t>
                </a:r>
                <a:r>
                  <a:rPr lang="zh-CN" altLang="en-US" dirty="0"/>
                  <a:t>来进行团队合作，执行项目时我们的文件交流都依靠</a:t>
                </a:r>
                <a:r>
                  <a:rPr lang="en-US" altLang="zh-CN" dirty="0" err="1"/>
                  <a:t>Github</a:t>
                </a:r>
                <a:r>
                  <a:rPr lang="zh-CN" altLang="en-US" dirty="0"/>
                  <a:t>，这对我们整个过程的流畅、条理性也有了很大的提高。</a:t>
                </a:r>
                <a:endParaRPr dirty="0"/>
              </a:p>
            </p:txBody>
          </p:sp>
          <p:sp>
            <p:nvSpPr>
              <p:cNvPr id="263" name="Rectangle 32"/>
              <p:cNvSpPr txBox="1"/>
              <p:nvPr/>
            </p:nvSpPr>
            <p:spPr>
              <a:xfrm>
                <a:off x="2772039" y="0"/>
                <a:ext cx="703076"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r">
                  <a:defRPr sz="1600">
                    <a:solidFill>
                      <a:srgbClr val="808080"/>
                    </a:solidFill>
                    <a:latin typeface="Open Sans"/>
                    <a:ea typeface="Open Sans"/>
                    <a:cs typeface="Open Sans"/>
                    <a:sym typeface="Open Sans"/>
                  </a:defRPr>
                </a:lvl1pPr>
              </a:lstStyle>
              <a:p>
                <a:r>
                  <a:rPr lang="en-US" dirty="0" err="1"/>
                  <a:t>G</a:t>
                </a:r>
                <a:r>
                  <a:rPr lang="en-US" altLang="zh-CN" dirty="0" err="1"/>
                  <a:t>ithub</a:t>
                </a:r>
                <a:endParaRPr dirty="0"/>
              </a:p>
            </p:txBody>
          </p:sp>
        </p:grpSp>
        <p:grpSp>
          <p:nvGrpSpPr>
            <p:cNvPr id="267" name="Group 84"/>
            <p:cNvGrpSpPr/>
            <p:nvPr/>
          </p:nvGrpSpPr>
          <p:grpSpPr>
            <a:xfrm>
              <a:off x="4000527" y="95250"/>
              <a:ext cx="848262" cy="848219"/>
              <a:chOff x="0" y="0"/>
              <a:chExt cx="848261" cy="848217"/>
            </a:xfrm>
          </p:grpSpPr>
          <p:sp>
            <p:nvSpPr>
              <p:cNvPr id="265" name="Rectangle 22"/>
              <p:cNvSpPr/>
              <p:nvPr/>
            </p:nvSpPr>
            <p:spPr>
              <a:xfrm>
                <a:off x="-1" y="0"/>
                <a:ext cx="848263" cy="848218"/>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266" name="Freeform 23"/>
              <p:cNvSpPr/>
              <p:nvPr/>
            </p:nvSpPr>
            <p:spPr>
              <a:xfrm>
                <a:off x="160087" y="214170"/>
                <a:ext cx="518777" cy="430415"/>
              </a:xfrm>
              <a:custGeom>
                <a:avLst/>
                <a:gdLst/>
                <a:ahLst/>
                <a:cxnLst>
                  <a:cxn ang="0">
                    <a:pos x="wd2" y="hd2"/>
                  </a:cxn>
                  <a:cxn ang="5400000">
                    <a:pos x="wd2" y="hd2"/>
                  </a:cxn>
                  <a:cxn ang="10800000">
                    <a:pos x="wd2" y="hd2"/>
                  </a:cxn>
                  <a:cxn ang="16200000">
                    <a:pos x="wd2" y="hd2"/>
                  </a:cxn>
                </a:cxnLst>
                <a:rect l="0" t="0" r="r" b="b"/>
                <a:pathLst>
                  <a:path w="21600" h="21600" extrusionOk="0">
                    <a:moveTo>
                      <a:pt x="19701" y="7033"/>
                    </a:moveTo>
                    <a:lnTo>
                      <a:pt x="19167" y="7176"/>
                    </a:lnTo>
                    <a:lnTo>
                      <a:pt x="18811" y="7535"/>
                    </a:lnTo>
                    <a:lnTo>
                      <a:pt x="18514" y="7894"/>
                    </a:lnTo>
                    <a:lnTo>
                      <a:pt x="18396" y="8611"/>
                    </a:lnTo>
                    <a:lnTo>
                      <a:pt x="18514" y="9114"/>
                    </a:lnTo>
                    <a:lnTo>
                      <a:pt x="18811" y="9616"/>
                    </a:lnTo>
                    <a:lnTo>
                      <a:pt x="19167" y="9903"/>
                    </a:lnTo>
                    <a:lnTo>
                      <a:pt x="19701" y="9975"/>
                    </a:lnTo>
                    <a:lnTo>
                      <a:pt x="20116" y="9903"/>
                    </a:lnTo>
                    <a:lnTo>
                      <a:pt x="20532" y="9616"/>
                    </a:lnTo>
                    <a:lnTo>
                      <a:pt x="20769" y="9114"/>
                    </a:lnTo>
                    <a:lnTo>
                      <a:pt x="20888" y="8611"/>
                    </a:lnTo>
                    <a:lnTo>
                      <a:pt x="20769" y="7894"/>
                    </a:lnTo>
                    <a:lnTo>
                      <a:pt x="20532" y="7535"/>
                    </a:lnTo>
                    <a:lnTo>
                      <a:pt x="20116" y="7176"/>
                    </a:lnTo>
                    <a:lnTo>
                      <a:pt x="19701" y="7033"/>
                    </a:lnTo>
                    <a:close/>
                    <a:moveTo>
                      <a:pt x="2077" y="7033"/>
                    </a:moveTo>
                    <a:lnTo>
                      <a:pt x="1484" y="7176"/>
                    </a:lnTo>
                    <a:lnTo>
                      <a:pt x="890" y="7894"/>
                    </a:lnTo>
                    <a:lnTo>
                      <a:pt x="771" y="8611"/>
                    </a:lnTo>
                    <a:lnTo>
                      <a:pt x="890" y="9114"/>
                    </a:lnTo>
                    <a:lnTo>
                      <a:pt x="1187" y="9616"/>
                    </a:lnTo>
                    <a:lnTo>
                      <a:pt x="1484" y="9903"/>
                    </a:lnTo>
                    <a:lnTo>
                      <a:pt x="2077" y="9975"/>
                    </a:lnTo>
                    <a:lnTo>
                      <a:pt x="2492" y="9903"/>
                    </a:lnTo>
                    <a:lnTo>
                      <a:pt x="2908" y="9616"/>
                    </a:lnTo>
                    <a:lnTo>
                      <a:pt x="3145" y="9114"/>
                    </a:lnTo>
                    <a:lnTo>
                      <a:pt x="3204" y="8611"/>
                    </a:lnTo>
                    <a:lnTo>
                      <a:pt x="3145" y="7894"/>
                    </a:lnTo>
                    <a:lnTo>
                      <a:pt x="2908" y="7535"/>
                    </a:lnTo>
                    <a:lnTo>
                      <a:pt x="2492" y="7176"/>
                    </a:lnTo>
                    <a:lnTo>
                      <a:pt x="2077" y="7033"/>
                    </a:lnTo>
                    <a:close/>
                    <a:moveTo>
                      <a:pt x="16022" y="4306"/>
                    </a:moveTo>
                    <a:lnTo>
                      <a:pt x="15607" y="4449"/>
                    </a:lnTo>
                    <a:lnTo>
                      <a:pt x="15310" y="4521"/>
                    </a:lnTo>
                    <a:lnTo>
                      <a:pt x="14954" y="4664"/>
                    </a:lnTo>
                    <a:lnTo>
                      <a:pt x="14716" y="4951"/>
                    </a:lnTo>
                    <a:lnTo>
                      <a:pt x="14538" y="5310"/>
                    </a:lnTo>
                    <a:lnTo>
                      <a:pt x="14301" y="5741"/>
                    </a:lnTo>
                    <a:lnTo>
                      <a:pt x="14182" y="6100"/>
                    </a:lnTo>
                    <a:lnTo>
                      <a:pt x="14182" y="7033"/>
                    </a:lnTo>
                    <a:lnTo>
                      <a:pt x="14301" y="7391"/>
                    </a:lnTo>
                    <a:lnTo>
                      <a:pt x="14538" y="7822"/>
                    </a:lnTo>
                    <a:lnTo>
                      <a:pt x="14954" y="8324"/>
                    </a:lnTo>
                    <a:lnTo>
                      <a:pt x="15310" y="8611"/>
                    </a:lnTo>
                    <a:lnTo>
                      <a:pt x="15607" y="8683"/>
                    </a:lnTo>
                    <a:lnTo>
                      <a:pt x="16378" y="8683"/>
                    </a:lnTo>
                    <a:lnTo>
                      <a:pt x="16675" y="8611"/>
                    </a:lnTo>
                    <a:lnTo>
                      <a:pt x="17031" y="8324"/>
                    </a:lnTo>
                    <a:lnTo>
                      <a:pt x="17327" y="8037"/>
                    </a:lnTo>
                    <a:lnTo>
                      <a:pt x="17565" y="7822"/>
                    </a:lnTo>
                    <a:lnTo>
                      <a:pt x="17624" y="7391"/>
                    </a:lnTo>
                    <a:lnTo>
                      <a:pt x="17743" y="7033"/>
                    </a:lnTo>
                    <a:lnTo>
                      <a:pt x="17862" y="6530"/>
                    </a:lnTo>
                    <a:lnTo>
                      <a:pt x="17743" y="6100"/>
                    </a:lnTo>
                    <a:lnTo>
                      <a:pt x="17624" y="5741"/>
                    </a:lnTo>
                    <a:lnTo>
                      <a:pt x="17565" y="5310"/>
                    </a:lnTo>
                    <a:lnTo>
                      <a:pt x="17327" y="4951"/>
                    </a:lnTo>
                    <a:lnTo>
                      <a:pt x="17031" y="4664"/>
                    </a:lnTo>
                    <a:lnTo>
                      <a:pt x="16675" y="4521"/>
                    </a:lnTo>
                    <a:lnTo>
                      <a:pt x="16378" y="4449"/>
                    </a:lnTo>
                    <a:lnTo>
                      <a:pt x="16022" y="4306"/>
                    </a:lnTo>
                    <a:close/>
                    <a:moveTo>
                      <a:pt x="21600" y="17797"/>
                    </a:moveTo>
                    <a:lnTo>
                      <a:pt x="19582" y="17797"/>
                    </a:lnTo>
                    <a:lnTo>
                      <a:pt x="19582" y="12630"/>
                    </a:lnTo>
                    <a:lnTo>
                      <a:pt x="19464" y="11984"/>
                    </a:lnTo>
                    <a:lnTo>
                      <a:pt x="19048" y="10908"/>
                    </a:lnTo>
                    <a:lnTo>
                      <a:pt x="19701" y="10764"/>
                    </a:lnTo>
                    <a:lnTo>
                      <a:pt x="19998" y="10908"/>
                    </a:lnTo>
                    <a:lnTo>
                      <a:pt x="20473" y="11051"/>
                    </a:lnTo>
                    <a:lnTo>
                      <a:pt x="20769" y="11338"/>
                    </a:lnTo>
                    <a:lnTo>
                      <a:pt x="21066" y="11553"/>
                    </a:lnTo>
                    <a:lnTo>
                      <a:pt x="21303" y="11984"/>
                    </a:lnTo>
                    <a:lnTo>
                      <a:pt x="21541" y="12343"/>
                    </a:lnTo>
                    <a:lnTo>
                      <a:pt x="21600" y="12773"/>
                    </a:lnTo>
                    <a:lnTo>
                      <a:pt x="21600" y="17797"/>
                    </a:lnTo>
                    <a:close/>
                    <a:moveTo>
                      <a:pt x="5697" y="4306"/>
                    </a:moveTo>
                    <a:lnTo>
                      <a:pt x="5281" y="4449"/>
                    </a:lnTo>
                    <a:lnTo>
                      <a:pt x="4925" y="4521"/>
                    </a:lnTo>
                    <a:lnTo>
                      <a:pt x="4629" y="4664"/>
                    </a:lnTo>
                    <a:lnTo>
                      <a:pt x="4391" y="4951"/>
                    </a:lnTo>
                    <a:lnTo>
                      <a:pt x="4213" y="5310"/>
                    </a:lnTo>
                    <a:lnTo>
                      <a:pt x="3976" y="5741"/>
                    </a:lnTo>
                    <a:lnTo>
                      <a:pt x="3857" y="6100"/>
                    </a:lnTo>
                    <a:lnTo>
                      <a:pt x="3857" y="7033"/>
                    </a:lnTo>
                    <a:lnTo>
                      <a:pt x="3976" y="7391"/>
                    </a:lnTo>
                    <a:lnTo>
                      <a:pt x="4213" y="7822"/>
                    </a:lnTo>
                    <a:lnTo>
                      <a:pt x="4629" y="8324"/>
                    </a:lnTo>
                    <a:lnTo>
                      <a:pt x="4925" y="8611"/>
                    </a:lnTo>
                    <a:lnTo>
                      <a:pt x="5281" y="8683"/>
                    </a:lnTo>
                    <a:lnTo>
                      <a:pt x="6053" y="8683"/>
                    </a:lnTo>
                    <a:lnTo>
                      <a:pt x="6349" y="8611"/>
                    </a:lnTo>
                    <a:lnTo>
                      <a:pt x="6646" y="8324"/>
                    </a:lnTo>
                    <a:lnTo>
                      <a:pt x="7002" y="8037"/>
                    </a:lnTo>
                    <a:lnTo>
                      <a:pt x="7240" y="7822"/>
                    </a:lnTo>
                    <a:lnTo>
                      <a:pt x="7299" y="7391"/>
                    </a:lnTo>
                    <a:lnTo>
                      <a:pt x="7418" y="7033"/>
                    </a:lnTo>
                    <a:lnTo>
                      <a:pt x="7536" y="6530"/>
                    </a:lnTo>
                    <a:lnTo>
                      <a:pt x="7418" y="6100"/>
                    </a:lnTo>
                    <a:lnTo>
                      <a:pt x="7299" y="5741"/>
                    </a:lnTo>
                    <a:lnTo>
                      <a:pt x="7240" y="5310"/>
                    </a:lnTo>
                    <a:lnTo>
                      <a:pt x="7002" y="4951"/>
                    </a:lnTo>
                    <a:lnTo>
                      <a:pt x="6646" y="4664"/>
                    </a:lnTo>
                    <a:lnTo>
                      <a:pt x="6349" y="4521"/>
                    </a:lnTo>
                    <a:lnTo>
                      <a:pt x="6053" y="4449"/>
                    </a:lnTo>
                    <a:lnTo>
                      <a:pt x="5697" y="4306"/>
                    </a:lnTo>
                    <a:close/>
                    <a:moveTo>
                      <a:pt x="2077" y="10764"/>
                    </a:moveTo>
                    <a:lnTo>
                      <a:pt x="2611" y="10908"/>
                    </a:lnTo>
                    <a:lnTo>
                      <a:pt x="2255" y="11984"/>
                    </a:lnTo>
                    <a:lnTo>
                      <a:pt x="2136" y="12630"/>
                    </a:lnTo>
                    <a:lnTo>
                      <a:pt x="2077" y="13132"/>
                    </a:lnTo>
                    <a:lnTo>
                      <a:pt x="2077" y="17797"/>
                    </a:lnTo>
                    <a:lnTo>
                      <a:pt x="0" y="17797"/>
                    </a:lnTo>
                    <a:lnTo>
                      <a:pt x="0" y="12773"/>
                    </a:lnTo>
                    <a:lnTo>
                      <a:pt x="119" y="12343"/>
                    </a:lnTo>
                    <a:lnTo>
                      <a:pt x="356" y="11984"/>
                    </a:lnTo>
                    <a:lnTo>
                      <a:pt x="534" y="11553"/>
                    </a:lnTo>
                    <a:lnTo>
                      <a:pt x="890" y="11338"/>
                    </a:lnTo>
                    <a:lnTo>
                      <a:pt x="1187" y="11051"/>
                    </a:lnTo>
                    <a:lnTo>
                      <a:pt x="1602" y="10908"/>
                    </a:lnTo>
                    <a:lnTo>
                      <a:pt x="2077" y="10764"/>
                    </a:lnTo>
                    <a:close/>
                    <a:moveTo>
                      <a:pt x="10859" y="0"/>
                    </a:moveTo>
                    <a:lnTo>
                      <a:pt x="10325" y="0"/>
                    </a:lnTo>
                    <a:lnTo>
                      <a:pt x="9791" y="287"/>
                    </a:lnTo>
                    <a:lnTo>
                      <a:pt x="9376" y="502"/>
                    </a:lnTo>
                    <a:lnTo>
                      <a:pt x="8960" y="933"/>
                    </a:lnTo>
                    <a:lnTo>
                      <a:pt x="8604" y="1435"/>
                    </a:lnTo>
                    <a:lnTo>
                      <a:pt x="8367" y="1938"/>
                    </a:lnTo>
                    <a:lnTo>
                      <a:pt x="8189" y="2583"/>
                    </a:lnTo>
                    <a:lnTo>
                      <a:pt x="8189" y="3875"/>
                    </a:lnTo>
                    <a:lnTo>
                      <a:pt x="8367" y="4449"/>
                    </a:lnTo>
                    <a:lnTo>
                      <a:pt x="8604" y="5095"/>
                    </a:lnTo>
                    <a:lnTo>
                      <a:pt x="8960" y="5454"/>
                    </a:lnTo>
                    <a:lnTo>
                      <a:pt x="9376" y="5813"/>
                    </a:lnTo>
                    <a:lnTo>
                      <a:pt x="9791" y="6243"/>
                    </a:lnTo>
                    <a:lnTo>
                      <a:pt x="10859" y="6530"/>
                    </a:lnTo>
                    <a:lnTo>
                      <a:pt x="11393" y="6387"/>
                    </a:lnTo>
                    <a:lnTo>
                      <a:pt x="11868" y="6243"/>
                    </a:lnTo>
                    <a:lnTo>
                      <a:pt x="12402" y="5813"/>
                    </a:lnTo>
                    <a:lnTo>
                      <a:pt x="12996" y="5095"/>
                    </a:lnTo>
                    <a:lnTo>
                      <a:pt x="13352" y="4449"/>
                    </a:lnTo>
                    <a:lnTo>
                      <a:pt x="13470" y="3875"/>
                    </a:lnTo>
                    <a:lnTo>
                      <a:pt x="13589" y="3229"/>
                    </a:lnTo>
                    <a:lnTo>
                      <a:pt x="13352" y="1938"/>
                    </a:lnTo>
                    <a:lnTo>
                      <a:pt x="12996" y="1435"/>
                    </a:lnTo>
                    <a:lnTo>
                      <a:pt x="12699" y="933"/>
                    </a:lnTo>
                    <a:lnTo>
                      <a:pt x="12402" y="502"/>
                    </a:lnTo>
                    <a:lnTo>
                      <a:pt x="11868" y="287"/>
                    </a:lnTo>
                    <a:lnTo>
                      <a:pt x="11393" y="0"/>
                    </a:lnTo>
                    <a:lnTo>
                      <a:pt x="10859" y="0"/>
                    </a:lnTo>
                    <a:close/>
                    <a:moveTo>
                      <a:pt x="18930" y="19519"/>
                    </a:moveTo>
                    <a:lnTo>
                      <a:pt x="15725" y="19519"/>
                    </a:lnTo>
                    <a:lnTo>
                      <a:pt x="15725" y="11697"/>
                    </a:lnTo>
                    <a:lnTo>
                      <a:pt x="15607" y="11051"/>
                    </a:lnTo>
                    <a:lnTo>
                      <a:pt x="15369" y="10405"/>
                    </a:lnTo>
                    <a:lnTo>
                      <a:pt x="15191" y="9759"/>
                    </a:lnTo>
                    <a:lnTo>
                      <a:pt x="15607" y="9616"/>
                    </a:lnTo>
                    <a:lnTo>
                      <a:pt x="16022" y="9616"/>
                    </a:lnTo>
                    <a:lnTo>
                      <a:pt x="17090" y="9903"/>
                    </a:lnTo>
                    <a:lnTo>
                      <a:pt x="17624" y="10262"/>
                    </a:lnTo>
                    <a:lnTo>
                      <a:pt x="18099" y="10692"/>
                    </a:lnTo>
                    <a:lnTo>
                      <a:pt x="18396" y="11195"/>
                    </a:lnTo>
                    <a:lnTo>
                      <a:pt x="18752" y="11841"/>
                    </a:lnTo>
                    <a:lnTo>
                      <a:pt x="18811" y="12486"/>
                    </a:lnTo>
                    <a:lnTo>
                      <a:pt x="18930" y="13132"/>
                    </a:lnTo>
                    <a:lnTo>
                      <a:pt x="18930" y="19519"/>
                    </a:lnTo>
                    <a:close/>
                    <a:moveTo>
                      <a:pt x="5934" y="12486"/>
                    </a:moveTo>
                    <a:lnTo>
                      <a:pt x="5934" y="19519"/>
                    </a:lnTo>
                    <a:lnTo>
                      <a:pt x="2670" y="19519"/>
                    </a:lnTo>
                    <a:lnTo>
                      <a:pt x="2670" y="13132"/>
                    </a:lnTo>
                    <a:lnTo>
                      <a:pt x="2789" y="12486"/>
                    </a:lnTo>
                    <a:lnTo>
                      <a:pt x="3026" y="11841"/>
                    </a:lnTo>
                    <a:lnTo>
                      <a:pt x="3204" y="11195"/>
                    </a:lnTo>
                    <a:lnTo>
                      <a:pt x="3560" y="10692"/>
                    </a:lnTo>
                    <a:lnTo>
                      <a:pt x="3976" y="10262"/>
                    </a:lnTo>
                    <a:lnTo>
                      <a:pt x="4510" y="9903"/>
                    </a:lnTo>
                    <a:lnTo>
                      <a:pt x="5044" y="9759"/>
                    </a:lnTo>
                    <a:lnTo>
                      <a:pt x="5697" y="9616"/>
                    </a:lnTo>
                    <a:lnTo>
                      <a:pt x="6112" y="9616"/>
                    </a:lnTo>
                    <a:lnTo>
                      <a:pt x="6468" y="9759"/>
                    </a:lnTo>
                    <a:lnTo>
                      <a:pt x="6231" y="10405"/>
                    </a:lnTo>
                    <a:lnTo>
                      <a:pt x="6053" y="11051"/>
                    </a:lnTo>
                    <a:lnTo>
                      <a:pt x="5934" y="11697"/>
                    </a:lnTo>
                    <a:lnTo>
                      <a:pt x="5934" y="12486"/>
                    </a:lnTo>
                    <a:close/>
                    <a:moveTo>
                      <a:pt x="6587" y="21600"/>
                    </a:moveTo>
                    <a:lnTo>
                      <a:pt x="15073" y="21600"/>
                    </a:lnTo>
                    <a:lnTo>
                      <a:pt x="15073" y="12486"/>
                    </a:lnTo>
                    <a:lnTo>
                      <a:pt x="14954" y="11410"/>
                    </a:lnTo>
                    <a:lnTo>
                      <a:pt x="14716" y="10405"/>
                    </a:lnTo>
                    <a:lnTo>
                      <a:pt x="14301" y="9616"/>
                    </a:lnTo>
                    <a:lnTo>
                      <a:pt x="13767" y="8827"/>
                    </a:lnTo>
                    <a:lnTo>
                      <a:pt x="13233" y="8181"/>
                    </a:lnTo>
                    <a:lnTo>
                      <a:pt x="12462" y="7822"/>
                    </a:lnTo>
                    <a:lnTo>
                      <a:pt x="11749" y="7391"/>
                    </a:lnTo>
                    <a:lnTo>
                      <a:pt x="10859" y="7248"/>
                    </a:lnTo>
                    <a:lnTo>
                      <a:pt x="10029" y="7391"/>
                    </a:lnTo>
                    <a:lnTo>
                      <a:pt x="9138" y="7822"/>
                    </a:lnTo>
                    <a:lnTo>
                      <a:pt x="8486" y="8181"/>
                    </a:lnTo>
                    <a:lnTo>
                      <a:pt x="7833" y="8827"/>
                    </a:lnTo>
                    <a:lnTo>
                      <a:pt x="7299" y="9616"/>
                    </a:lnTo>
                    <a:lnTo>
                      <a:pt x="6884" y="10405"/>
                    </a:lnTo>
                    <a:lnTo>
                      <a:pt x="6646" y="11410"/>
                    </a:lnTo>
                    <a:lnTo>
                      <a:pt x="6587" y="12486"/>
                    </a:lnTo>
                    <a:lnTo>
                      <a:pt x="6587" y="2160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808080"/>
                    </a:solidFill>
                  </a:defRPr>
                </a:pPr>
                <a:endParaRPr/>
              </a:p>
            </p:txBody>
          </p:sp>
        </p:grpSp>
      </p:grpSp>
      <p:grpSp>
        <p:nvGrpSpPr>
          <p:cNvPr id="275" name="Group 93"/>
          <p:cNvGrpSpPr/>
          <p:nvPr/>
        </p:nvGrpSpPr>
        <p:grpSpPr>
          <a:xfrm>
            <a:off x="476210" y="1809738"/>
            <a:ext cx="4848791" cy="943472"/>
            <a:chOff x="0" y="-1"/>
            <a:chExt cx="4848789" cy="943470"/>
          </a:xfrm>
        </p:grpSpPr>
        <p:grpSp>
          <p:nvGrpSpPr>
            <p:cNvPr id="271" name="Group 89"/>
            <p:cNvGrpSpPr/>
            <p:nvPr/>
          </p:nvGrpSpPr>
          <p:grpSpPr>
            <a:xfrm>
              <a:off x="0" y="-1"/>
              <a:ext cx="3524276" cy="934997"/>
              <a:chOff x="0" y="0"/>
              <a:chExt cx="3524275" cy="934996"/>
            </a:xfrm>
          </p:grpSpPr>
          <p:sp>
            <p:nvSpPr>
              <p:cNvPr id="269" name="Rectangle 29"/>
              <p:cNvSpPr txBox="1"/>
              <p:nvPr/>
            </p:nvSpPr>
            <p:spPr>
              <a:xfrm>
                <a:off x="0" y="381002"/>
                <a:ext cx="3524275" cy="5539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defRPr sz="1000">
                    <a:solidFill>
                      <a:srgbClr val="808080"/>
                    </a:solidFill>
                    <a:latin typeface="Open Sans Light"/>
                    <a:ea typeface="Open Sans Light"/>
                    <a:cs typeface="Open Sans Light"/>
                    <a:sym typeface="Open Sans Light"/>
                  </a:defRPr>
                </a:lvl1pPr>
              </a:lstStyle>
              <a:p>
                <a:r>
                  <a:rPr lang="en-US" altLang="zh-CN" dirty="0"/>
                  <a:t>Python</a:t>
                </a:r>
                <a:r>
                  <a:rPr lang="zh-CN" altLang="en-US" dirty="0"/>
                  <a:t>是一门很酷的语言，在这门课上我们初步学习了</a:t>
                </a:r>
                <a:r>
                  <a:rPr lang="en-US" altLang="zh-CN" dirty="0"/>
                  <a:t>python</a:t>
                </a:r>
                <a:r>
                  <a:rPr lang="zh-CN" altLang="en-US" dirty="0"/>
                  <a:t>的各种语法，并实际使用它去编写了程序，打开了</a:t>
                </a:r>
                <a:r>
                  <a:rPr lang="en-US" altLang="zh-CN" dirty="0"/>
                  <a:t>python</a:t>
                </a:r>
                <a:r>
                  <a:rPr lang="zh-CN" altLang="en-US" dirty="0"/>
                  <a:t>世界的大门。</a:t>
                </a:r>
                <a:endParaRPr dirty="0"/>
              </a:p>
            </p:txBody>
          </p:sp>
          <p:sp>
            <p:nvSpPr>
              <p:cNvPr id="270" name="Rectangle 30"/>
              <p:cNvSpPr txBox="1"/>
              <p:nvPr/>
            </p:nvSpPr>
            <p:spPr>
              <a:xfrm>
                <a:off x="2747996" y="0"/>
                <a:ext cx="727120"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r">
                  <a:defRPr sz="1600">
                    <a:solidFill>
                      <a:srgbClr val="808080"/>
                    </a:solidFill>
                    <a:latin typeface="Open Sans"/>
                    <a:ea typeface="Open Sans"/>
                    <a:cs typeface="Open Sans"/>
                    <a:sym typeface="Open Sans"/>
                  </a:defRPr>
                </a:lvl1pPr>
              </a:lstStyle>
              <a:p>
                <a:r>
                  <a:rPr lang="en-US" dirty="0"/>
                  <a:t>P</a:t>
                </a:r>
                <a:r>
                  <a:rPr lang="en-US" altLang="zh-CN" dirty="0"/>
                  <a:t>ython</a:t>
                </a:r>
                <a:endParaRPr dirty="0"/>
              </a:p>
            </p:txBody>
          </p:sp>
        </p:grpSp>
        <p:grpSp>
          <p:nvGrpSpPr>
            <p:cNvPr id="274" name="Group 83"/>
            <p:cNvGrpSpPr/>
            <p:nvPr/>
          </p:nvGrpSpPr>
          <p:grpSpPr>
            <a:xfrm>
              <a:off x="4000527" y="95250"/>
              <a:ext cx="848262" cy="848219"/>
              <a:chOff x="0" y="0"/>
              <a:chExt cx="848261" cy="848217"/>
            </a:xfrm>
          </p:grpSpPr>
          <p:sp>
            <p:nvSpPr>
              <p:cNvPr id="272" name="Rectangle 13"/>
              <p:cNvSpPr/>
              <p:nvPr/>
            </p:nvSpPr>
            <p:spPr>
              <a:xfrm>
                <a:off x="-1" y="0"/>
                <a:ext cx="848263" cy="848218"/>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273" name="Freeform 100"/>
              <p:cNvSpPr/>
              <p:nvPr/>
            </p:nvSpPr>
            <p:spPr>
              <a:xfrm>
                <a:off x="190501" y="190501"/>
                <a:ext cx="404761" cy="456068"/>
              </a:xfrm>
              <a:custGeom>
                <a:avLst/>
                <a:gdLst/>
                <a:ahLst/>
                <a:cxnLst>
                  <a:cxn ang="0">
                    <a:pos x="wd2" y="hd2"/>
                  </a:cxn>
                  <a:cxn ang="5400000">
                    <a:pos x="wd2" y="hd2"/>
                  </a:cxn>
                  <a:cxn ang="10800000">
                    <a:pos x="wd2" y="hd2"/>
                  </a:cxn>
                  <a:cxn ang="16200000">
                    <a:pos x="wd2" y="hd2"/>
                  </a:cxn>
                </a:cxnLst>
                <a:rect l="0" t="0" r="r" b="b"/>
                <a:pathLst>
                  <a:path w="21600" h="21600" extrusionOk="0">
                    <a:moveTo>
                      <a:pt x="17617" y="14355"/>
                    </a:moveTo>
                    <a:lnTo>
                      <a:pt x="16238" y="14626"/>
                    </a:lnTo>
                    <a:lnTo>
                      <a:pt x="15626" y="14897"/>
                    </a:lnTo>
                    <a:lnTo>
                      <a:pt x="15089" y="15100"/>
                    </a:lnTo>
                    <a:lnTo>
                      <a:pt x="8043" y="11443"/>
                    </a:lnTo>
                    <a:lnTo>
                      <a:pt x="8043" y="10224"/>
                    </a:lnTo>
                    <a:lnTo>
                      <a:pt x="15089" y="6500"/>
                    </a:lnTo>
                    <a:lnTo>
                      <a:pt x="15626" y="6771"/>
                    </a:lnTo>
                    <a:lnTo>
                      <a:pt x="16238" y="7042"/>
                    </a:lnTo>
                    <a:lnTo>
                      <a:pt x="16928" y="7110"/>
                    </a:lnTo>
                    <a:lnTo>
                      <a:pt x="17617" y="7245"/>
                    </a:lnTo>
                    <a:lnTo>
                      <a:pt x="18306" y="7110"/>
                    </a:lnTo>
                    <a:lnTo>
                      <a:pt x="19149" y="6907"/>
                    </a:lnTo>
                    <a:lnTo>
                      <a:pt x="19838" y="6636"/>
                    </a:lnTo>
                    <a:lnTo>
                      <a:pt x="20911" y="5688"/>
                    </a:lnTo>
                    <a:lnTo>
                      <a:pt x="21217" y="5078"/>
                    </a:lnTo>
                    <a:lnTo>
                      <a:pt x="21523" y="4334"/>
                    </a:lnTo>
                    <a:lnTo>
                      <a:pt x="21600" y="3589"/>
                    </a:lnTo>
                    <a:lnTo>
                      <a:pt x="21523" y="2979"/>
                    </a:lnTo>
                    <a:lnTo>
                      <a:pt x="21217" y="2234"/>
                    </a:lnTo>
                    <a:lnTo>
                      <a:pt x="20911" y="1625"/>
                    </a:lnTo>
                    <a:lnTo>
                      <a:pt x="20374" y="1151"/>
                    </a:lnTo>
                    <a:lnTo>
                      <a:pt x="19838" y="609"/>
                    </a:lnTo>
                    <a:lnTo>
                      <a:pt x="19149" y="271"/>
                    </a:lnTo>
                    <a:lnTo>
                      <a:pt x="18306" y="135"/>
                    </a:lnTo>
                    <a:lnTo>
                      <a:pt x="17617" y="0"/>
                    </a:lnTo>
                    <a:lnTo>
                      <a:pt x="15932" y="271"/>
                    </a:lnTo>
                    <a:lnTo>
                      <a:pt x="15243" y="609"/>
                    </a:lnTo>
                    <a:lnTo>
                      <a:pt x="14706" y="1151"/>
                    </a:lnTo>
                    <a:lnTo>
                      <a:pt x="14094" y="1625"/>
                    </a:lnTo>
                    <a:lnTo>
                      <a:pt x="13864" y="2234"/>
                    </a:lnTo>
                    <a:lnTo>
                      <a:pt x="13557" y="2979"/>
                    </a:lnTo>
                    <a:lnTo>
                      <a:pt x="13404" y="3589"/>
                    </a:lnTo>
                    <a:lnTo>
                      <a:pt x="13557" y="4198"/>
                    </a:lnTo>
                    <a:lnTo>
                      <a:pt x="6511" y="7990"/>
                    </a:lnTo>
                    <a:lnTo>
                      <a:pt x="5974" y="7651"/>
                    </a:lnTo>
                    <a:lnTo>
                      <a:pt x="5209" y="7381"/>
                    </a:lnTo>
                    <a:lnTo>
                      <a:pt x="4672" y="7245"/>
                    </a:lnTo>
                    <a:lnTo>
                      <a:pt x="3140" y="7245"/>
                    </a:lnTo>
                    <a:lnTo>
                      <a:pt x="2298" y="7516"/>
                    </a:lnTo>
                    <a:lnTo>
                      <a:pt x="1762" y="7855"/>
                    </a:lnTo>
                    <a:lnTo>
                      <a:pt x="1072" y="8261"/>
                    </a:lnTo>
                    <a:lnTo>
                      <a:pt x="689" y="8870"/>
                    </a:lnTo>
                    <a:lnTo>
                      <a:pt x="230" y="9480"/>
                    </a:lnTo>
                    <a:lnTo>
                      <a:pt x="0" y="10089"/>
                    </a:lnTo>
                    <a:lnTo>
                      <a:pt x="0" y="11579"/>
                    </a:lnTo>
                    <a:lnTo>
                      <a:pt x="230" y="12188"/>
                    </a:lnTo>
                    <a:lnTo>
                      <a:pt x="689" y="12797"/>
                    </a:lnTo>
                    <a:lnTo>
                      <a:pt x="1072" y="13407"/>
                    </a:lnTo>
                    <a:lnTo>
                      <a:pt x="1762" y="13745"/>
                    </a:lnTo>
                    <a:lnTo>
                      <a:pt x="2298" y="14152"/>
                    </a:lnTo>
                    <a:lnTo>
                      <a:pt x="3140" y="14355"/>
                    </a:lnTo>
                    <a:lnTo>
                      <a:pt x="4672" y="14355"/>
                    </a:lnTo>
                    <a:lnTo>
                      <a:pt x="5209" y="14287"/>
                    </a:lnTo>
                    <a:lnTo>
                      <a:pt x="5974" y="14016"/>
                    </a:lnTo>
                    <a:lnTo>
                      <a:pt x="6511" y="13678"/>
                    </a:lnTo>
                    <a:lnTo>
                      <a:pt x="13557" y="17470"/>
                    </a:lnTo>
                    <a:lnTo>
                      <a:pt x="13404" y="18079"/>
                    </a:lnTo>
                    <a:lnTo>
                      <a:pt x="13557" y="18824"/>
                    </a:lnTo>
                    <a:lnTo>
                      <a:pt x="13864" y="19433"/>
                    </a:lnTo>
                    <a:lnTo>
                      <a:pt x="14094" y="20043"/>
                    </a:lnTo>
                    <a:lnTo>
                      <a:pt x="14706" y="20517"/>
                    </a:lnTo>
                    <a:lnTo>
                      <a:pt x="15243" y="20991"/>
                    </a:lnTo>
                    <a:lnTo>
                      <a:pt x="15932" y="21397"/>
                    </a:lnTo>
                    <a:lnTo>
                      <a:pt x="16774" y="21532"/>
                    </a:lnTo>
                    <a:lnTo>
                      <a:pt x="17617" y="21600"/>
                    </a:lnTo>
                    <a:lnTo>
                      <a:pt x="18306" y="21532"/>
                    </a:lnTo>
                    <a:lnTo>
                      <a:pt x="19149" y="21397"/>
                    </a:lnTo>
                    <a:lnTo>
                      <a:pt x="19838" y="20991"/>
                    </a:lnTo>
                    <a:lnTo>
                      <a:pt x="20911" y="20043"/>
                    </a:lnTo>
                    <a:lnTo>
                      <a:pt x="21523" y="18824"/>
                    </a:lnTo>
                    <a:lnTo>
                      <a:pt x="21600" y="18079"/>
                    </a:lnTo>
                    <a:lnTo>
                      <a:pt x="21523" y="17334"/>
                    </a:lnTo>
                    <a:lnTo>
                      <a:pt x="21217" y="16589"/>
                    </a:lnTo>
                    <a:lnTo>
                      <a:pt x="20911" y="15980"/>
                    </a:lnTo>
                    <a:lnTo>
                      <a:pt x="20374" y="15506"/>
                    </a:lnTo>
                    <a:lnTo>
                      <a:pt x="19838" y="14964"/>
                    </a:lnTo>
                    <a:lnTo>
                      <a:pt x="19149" y="14761"/>
                    </a:lnTo>
                    <a:lnTo>
                      <a:pt x="18306" y="14490"/>
                    </a:lnTo>
                    <a:lnTo>
                      <a:pt x="17617" y="14355"/>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808080"/>
                    </a:solidFill>
                  </a:defRPr>
                </a:pPr>
                <a:endParaRPr/>
              </a:p>
            </p:txBody>
          </p:sp>
        </p:grpSp>
      </p:grpSp>
      <p:grpSp>
        <p:nvGrpSpPr>
          <p:cNvPr id="282" name="Group 98"/>
          <p:cNvGrpSpPr/>
          <p:nvPr/>
        </p:nvGrpSpPr>
        <p:grpSpPr>
          <a:xfrm>
            <a:off x="6858004" y="4762511"/>
            <a:ext cx="4857787" cy="943471"/>
            <a:chOff x="0" y="-1"/>
            <a:chExt cx="4857785" cy="943470"/>
          </a:xfrm>
        </p:grpSpPr>
        <p:grpSp>
          <p:nvGrpSpPr>
            <p:cNvPr id="278" name="Group 92"/>
            <p:cNvGrpSpPr/>
            <p:nvPr/>
          </p:nvGrpSpPr>
          <p:grpSpPr>
            <a:xfrm>
              <a:off x="1333509" y="-1"/>
              <a:ext cx="3524276" cy="781110"/>
              <a:chOff x="0" y="0"/>
              <a:chExt cx="3524275" cy="781109"/>
            </a:xfrm>
          </p:grpSpPr>
          <p:sp>
            <p:nvSpPr>
              <p:cNvPr id="276" name="Rectangle 39"/>
              <p:cNvSpPr txBox="1"/>
              <p:nvPr/>
            </p:nvSpPr>
            <p:spPr>
              <a:xfrm>
                <a:off x="0" y="381002"/>
                <a:ext cx="3524275" cy="400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我们接触了</a:t>
                </a:r>
                <a:r>
                  <a:rPr lang="en-US" altLang="zh-CN" dirty="0"/>
                  <a:t>3D</a:t>
                </a:r>
                <a:r>
                  <a:rPr lang="zh-CN" altLang="en-US" dirty="0"/>
                  <a:t>打印，了解了它的特点和主要应用，并实际运用它打印出了投石机的各个部件。</a:t>
                </a:r>
                <a:endParaRPr dirty="0"/>
              </a:p>
            </p:txBody>
          </p:sp>
          <p:sp>
            <p:nvSpPr>
              <p:cNvPr id="277" name="Rectangle 40"/>
              <p:cNvSpPr txBox="1"/>
              <p:nvPr/>
            </p:nvSpPr>
            <p:spPr>
              <a:xfrm>
                <a:off x="0" y="0"/>
                <a:ext cx="813682"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00">
                    <a:solidFill>
                      <a:srgbClr val="808080"/>
                    </a:solidFill>
                    <a:latin typeface="Open Sans"/>
                    <a:ea typeface="Open Sans"/>
                    <a:cs typeface="Open Sans"/>
                    <a:sym typeface="Open Sans"/>
                  </a:defRPr>
                </a:lvl1pPr>
              </a:lstStyle>
              <a:p>
                <a:r>
                  <a:rPr lang="en-US" altLang="zh-CN" dirty="0"/>
                  <a:t>3D </a:t>
                </a:r>
                <a:r>
                  <a:rPr lang="zh-CN" altLang="en-US" dirty="0"/>
                  <a:t>打印</a:t>
                </a:r>
                <a:endParaRPr dirty="0"/>
              </a:p>
            </p:txBody>
          </p:sp>
        </p:grpSp>
        <p:grpSp>
          <p:nvGrpSpPr>
            <p:cNvPr id="281" name="Group 85"/>
            <p:cNvGrpSpPr/>
            <p:nvPr/>
          </p:nvGrpSpPr>
          <p:grpSpPr>
            <a:xfrm>
              <a:off x="0" y="95250"/>
              <a:ext cx="848262" cy="848219"/>
              <a:chOff x="0" y="0"/>
              <a:chExt cx="848261" cy="848217"/>
            </a:xfrm>
          </p:grpSpPr>
          <p:sp>
            <p:nvSpPr>
              <p:cNvPr id="279" name="Rectangle 27"/>
              <p:cNvSpPr/>
              <p:nvPr/>
            </p:nvSpPr>
            <p:spPr>
              <a:xfrm>
                <a:off x="-1" y="0"/>
                <a:ext cx="848263" cy="848218"/>
              </a:xfrm>
              <a:prstGeom prst="rect">
                <a:avLst/>
              </a:prstGeom>
              <a:solidFill>
                <a:srgbClr val="808080"/>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sp>
            <p:nvSpPr>
              <p:cNvPr id="280" name="Freeform 107"/>
              <p:cNvSpPr/>
              <p:nvPr/>
            </p:nvSpPr>
            <p:spPr>
              <a:xfrm>
                <a:off x="190501" y="190501"/>
                <a:ext cx="487422" cy="419012"/>
              </a:xfrm>
              <a:custGeom>
                <a:avLst/>
                <a:gdLst/>
                <a:ahLst/>
                <a:cxnLst>
                  <a:cxn ang="0">
                    <a:pos x="wd2" y="hd2"/>
                  </a:cxn>
                  <a:cxn ang="5400000">
                    <a:pos x="wd2" y="hd2"/>
                  </a:cxn>
                  <a:cxn ang="10800000">
                    <a:pos x="wd2" y="hd2"/>
                  </a:cxn>
                  <a:cxn ang="16200000">
                    <a:pos x="wd2" y="hd2"/>
                  </a:cxn>
                </a:cxnLst>
                <a:rect l="0" t="0" r="r" b="b"/>
                <a:pathLst>
                  <a:path w="21600" h="21600" extrusionOk="0">
                    <a:moveTo>
                      <a:pt x="21222" y="12122"/>
                    </a:moveTo>
                    <a:lnTo>
                      <a:pt x="10706" y="0"/>
                    </a:lnTo>
                    <a:lnTo>
                      <a:pt x="315" y="12122"/>
                    </a:lnTo>
                    <a:lnTo>
                      <a:pt x="0" y="12637"/>
                    </a:lnTo>
                    <a:lnTo>
                      <a:pt x="0" y="13886"/>
                    </a:lnTo>
                    <a:lnTo>
                      <a:pt x="315" y="14400"/>
                    </a:lnTo>
                    <a:lnTo>
                      <a:pt x="819" y="14767"/>
                    </a:lnTo>
                    <a:lnTo>
                      <a:pt x="1826" y="14767"/>
                    </a:lnTo>
                    <a:lnTo>
                      <a:pt x="2267" y="14400"/>
                    </a:lnTo>
                    <a:lnTo>
                      <a:pt x="2645" y="13886"/>
                    </a:lnTo>
                    <a:lnTo>
                      <a:pt x="2645" y="21600"/>
                    </a:lnTo>
                    <a:lnTo>
                      <a:pt x="18955" y="21600"/>
                    </a:lnTo>
                    <a:lnTo>
                      <a:pt x="18955" y="13886"/>
                    </a:lnTo>
                    <a:lnTo>
                      <a:pt x="19270" y="14400"/>
                    </a:lnTo>
                    <a:lnTo>
                      <a:pt x="19774" y="14767"/>
                    </a:lnTo>
                    <a:lnTo>
                      <a:pt x="20781" y="14767"/>
                    </a:lnTo>
                    <a:lnTo>
                      <a:pt x="21222" y="14400"/>
                    </a:lnTo>
                    <a:lnTo>
                      <a:pt x="21474" y="13886"/>
                    </a:lnTo>
                    <a:lnTo>
                      <a:pt x="21600" y="13298"/>
                    </a:lnTo>
                    <a:lnTo>
                      <a:pt x="21474" y="12637"/>
                    </a:lnTo>
                    <a:lnTo>
                      <a:pt x="21222" y="12122"/>
                    </a:lnTo>
                    <a:close/>
                    <a:moveTo>
                      <a:pt x="17570" y="19984"/>
                    </a:moveTo>
                    <a:lnTo>
                      <a:pt x="13476" y="19984"/>
                    </a:lnTo>
                    <a:lnTo>
                      <a:pt x="13476" y="13739"/>
                    </a:lnTo>
                    <a:lnTo>
                      <a:pt x="8124" y="13739"/>
                    </a:lnTo>
                    <a:lnTo>
                      <a:pt x="8124" y="19984"/>
                    </a:lnTo>
                    <a:lnTo>
                      <a:pt x="3967" y="19984"/>
                    </a:lnTo>
                    <a:lnTo>
                      <a:pt x="3967" y="12416"/>
                    </a:lnTo>
                    <a:lnTo>
                      <a:pt x="10706" y="4408"/>
                    </a:lnTo>
                    <a:lnTo>
                      <a:pt x="17570" y="12416"/>
                    </a:lnTo>
                    <a:lnTo>
                      <a:pt x="17570" y="19984"/>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808080"/>
                    </a:solidFill>
                  </a:defRPr>
                </a:pPr>
                <a:endParaRPr/>
              </a:p>
            </p:txBody>
          </p:sp>
        </p:grpSp>
      </p:grpSp>
      <p:grpSp>
        <p:nvGrpSpPr>
          <p:cNvPr id="292" name="Group 97"/>
          <p:cNvGrpSpPr/>
          <p:nvPr/>
        </p:nvGrpSpPr>
        <p:grpSpPr>
          <a:xfrm>
            <a:off x="476210" y="4762511"/>
            <a:ext cx="4848791" cy="943471"/>
            <a:chOff x="0" y="-1"/>
            <a:chExt cx="4848789" cy="943470"/>
          </a:xfrm>
        </p:grpSpPr>
        <p:grpSp>
          <p:nvGrpSpPr>
            <p:cNvPr id="285" name="Group 87"/>
            <p:cNvGrpSpPr/>
            <p:nvPr/>
          </p:nvGrpSpPr>
          <p:grpSpPr>
            <a:xfrm>
              <a:off x="0" y="-1"/>
              <a:ext cx="3524276" cy="781110"/>
              <a:chOff x="0" y="0"/>
              <a:chExt cx="3524275" cy="781109"/>
            </a:xfrm>
          </p:grpSpPr>
          <p:sp>
            <p:nvSpPr>
              <p:cNvPr id="283" name="Rectangle 33"/>
              <p:cNvSpPr txBox="1"/>
              <p:nvPr/>
            </p:nvSpPr>
            <p:spPr>
              <a:xfrm>
                <a:off x="0" y="381002"/>
                <a:ext cx="3524275" cy="400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r">
                  <a:defRPr sz="1000">
                    <a:solidFill>
                      <a:srgbClr val="808080"/>
                    </a:solidFill>
                    <a:latin typeface="Open Sans Light"/>
                    <a:ea typeface="Open Sans Light"/>
                    <a:cs typeface="Open Sans Light"/>
                    <a:sym typeface="Open Sans Light"/>
                  </a:defRPr>
                </a:lvl1pPr>
              </a:lstStyle>
              <a:p>
                <a:r>
                  <a:rPr lang="zh-CN" altLang="en-US" dirty="0"/>
                  <a:t>平时使用的都是</a:t>
                </a:r>
                <a:r>
                  <a:rPr lang="en-US" altLang="zh-CN" dirty="0"/>
                  <a:t>Windows</a:t>
                </a:r>
                <a:r>
                  <a:rPr lang="zh-CN" altLang="en-US" dirty="0"/>
                  <a:t>，在这门课上我们体验了</a:t>
                </a:r>
                <a:r>
                  <a:rPr lang="en-US" altLang="zh-CN" dirty="0"/>
                  <a:t>Linux</a:t>
                </a:r>
                <a:r>
                  <a:rPr lang="zh-CN" altLang="en-US" dirty="0"/>
                  <a:t>系统，熟悉了基本命令操作等等。</a:t>
                </a:r>
                <a:endParaRPr dirty="0"/>
              </a:p>
            </p:txBody>
          </p:sp>
          <p:sp>
            <p:nvSpPr>
              <p:cNvPr id="284" name="Rectangle 34"/>
              <p:cNvSpPr txBox="1"/>
              <p:nvPr/>
            </p:nvSpPr>
            <p:spPr>
              <a:xfrm>
                <a:off x="2501133" y="0"/>
                <a:ext cx="973982"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r">
                  <a:defRPr sz="1600">
                    <a:solidFill>
                      <a:srgbClr val="808080"/>
                    </a:solidFill>
                    <a:latin typeface="Open Sans"/>
                    <a:ea typeface="Open Sans"/>
                    <a:cs typeface="Open Sans"/>
                    <a:sym typeface="Open Sans"/>
                  </a:defRPr>
                </a:lvl1pPr>
              </a:lstStyle>
              <a:p>
                <a:r>
                  <a:rPr lang="en-US" dirty="0"/>
                  <a:t>L</a:t>
                </a:r>
                <a:r>
                  <a:rPr lang="en-US" altLang="zh-CN" dirty="0"/>
                  <a:t>inux</a:t>
                </a:r>
                <a:r>
                  <a:rPr lang="zh-CN" altLang="en-US" dirty="0"/>
                  <a:t>系统</a:t>
                </a:r>
                <a:endParaRPr dirty="0"/>
              </a:p>
            </p:txBody>
          </p:sp>
        </p:grpSp>
        <p:grpSp>
          <p:nvGrpSpPr>
            <p:cNvPr id="291" name="Group 86"/>
            <p:cNvGrpSpPr/>
            <p:nvPr/>
          </p:nvGrpSpPr>
          <p:grpSpPr>
            <a:xfrm>
              <a:off x="4000527" y="95250"/>
              <a:ext cx="848262" cy="848219"/>
              <a:chOff x="0" y="0"/>
              <a:chExt cx="848261" cy="848217"/>
            </a:xfrm>
          </p:grpSpPr>
          <p:sp>
            <p:nvSpPr>
              <p:cNvPr id="286" name="Rectangle 26"/>
              <p:cNvSpPr/>
              <p:nvPr/>
            </p:nvSpPr>
            <p:spPr>
              <a:xfrm>
                <a:off x="-1" y="0"/>
                <a:ext cx="848263" cy="848218"/>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grpSp>
            <p:nvGrpSpPr>
              <p:cNvPr id="290" name="Group 67"/>
              <p:cNvGrpSpPr/>
              <p:nvPr/>
            </p:nvGrpSpPr>
            <p:grpSpPr>
              <a:xfrm>
                <a:off x="95250" y="285752"/>
                <a:ext cx="670985" cy="237067"/>
                <a:chOff x="0" y="0"/>
                <a:chExt cx="670983" cy="237066"/>
              </a:xfrm>
            </p:grpSpPr>
            <p:sp>
              <p:nvSpPr>
                <p:cNvPr id="287" name="Freeform 19"/>
                <p:cNvSpPr/>
                <p:nvPr/>
              </p:nvSpPr>
              <p:spPr>
                <a:xfrm>
                  <a:off x="0" y="0"/>
                  <a:ext cx="309034" cy="237067"/>
                </a:xfrm>
                <a:custGeom>
                  <a:avLst/>
                  <a:gdLst/>
                  <a:ahLst/>
                  <a:cxnLst>
                    <a:cxn ang="0">
                      <a:pos x="wd2" y="hd2"/>
                    </a:cxn>
                    <a:cxn ang="5400000">
                      <a:pos x="wd2" y="hd2"/>
                    </a:cxn>
                    <a:cxn ang="10800000">
                      <a:pos x="wd2" y="hd2"/>
                    </a:cxn>
                    <a:cxn ang="16200000">
                      <a:pos x="wd2" y="hd2"/>
                    </a:cxn>
                  </a:cxnLst>
                  <a:rect l="0" t="0" r="r" b="b"/>
                  <a:pathLst>
                    <a:path w="21600" h="21600" extrusionOk="0">
                      <a:moveTo>
                        <a:pt x="8285" y="0"/>
                      </a:moveTo>
                      <a:lnTo>
                        <a:pt x="15016" y="0"/>
                      </a:lnTo>
                      <a:lnTo>
                        <a:pt x="15830" y="195"/>
                      </a:lnTo>
                      <a:lnTo>
                        <a:pt x="16644" y="486"/>
                      </a:lnTo>
                      <a:lnTo>
                        <a:pt x="18123" y="1265"/>
                      </a:lnTo>
                      <a:lnTo>
                        <a:pt x="18789" y="1751"/>
                      </a:lnTo>
                      <a:lnTo>
                        <a:pt x="19381" y="2530"/>
                      </a:lnTo>
                      <a:lnTo>
                        <a:pt x="20047" y="3114"/>
                      </a:lnTo>
                      <a:lnTo>
                        <a:pt x="20490" y="3795"/>
                      </a:lnTo>
                      <a:lnTo>
                        <a:pt x="20860" y="4573"/>
                      </a:lnTo>
                      <a:lnTo>
                        <a:pt x="21304" y="5449"/>
                      </a:lnTo>
                      <a:lnTo>
                        <a:pt x="21600" y="6130"/>
                      </a:lnTo>
                      <a:lnTo>
                        <a:pt x="17162" y="6130"/>
                      </a:lnTo>
                      <a:lnTo>
                        <a:pt x="16496" y="5643"/>
                      </a:lnTo>
                      <a:lnTo>
                        <a:pt x="15756" y="5157"/>
                      </a:lnTo>
                      <a:lnTo>
                        <a:pt x="15016" y="4962"/>
                      </a:lnTo>
                      <a:lnTo>
                        <a:pt x="14203" y="4768"/>
                      </a:lnTo>
                      <a:lnTo>
                        <a:pt x="8285" y="4768"/>
                      </a:lnTo>
                      <a:lnTo>
                        <a:pt x="7323" y="4962"/>
                      </a:lnTo>
                      <a:lnTo>
                        <a:pt x="6510" y="5254"/>
                      </a:lnTo>
                      <a:lnTo>
                        <a:pt x="5696" y="5838"/>
                      </a:lnTo>
                      <a:lnTo>
                        <a:pt x="5030" y="6616"/>
                      </a:lnTo>
                      <a:lnTo>
                        <a:pt x="4512" y="7492"/>
                      </a:lnTo>
                      <a:lnTo>
                        <a:pt x="4068" y="8368"/>
                      </a:lnTo>
                      <a:lnTo>
                        <a:pt x="3773" y="9632"/>
                      </a:lnTo>
                      <a:lnTo>
                        <a:pt x="3699" y="10800"/>
                      </a:lnTo>
                      <a:lnTo>
                        <a:pt x="3773" y="12065"/>
                      </a:lnTo>
                      <a:lnTo>
                        <a:pt x="4068" y="13135"/>
                      </a:lnTo>
                      <a:lnTo>
                        <a:pt x="4512" y="14205"/>
                      </a:lnTo>
                      <a:lnTo>
                        <a:pt x="5030" y="14984"/>
                      </a:lnTo>
                      <a:lnTo>
                        <a:pt x="5696" y="15762"/>
                      </a:lnTo>
                      <a:lnTo>
                        <a:pt x="6510" y="16346"/>
                      </a:lnTo>
                      <a:lnTo>
                        <a:pt x="7323" y="16735"/>
                      </a:lnTo>
                      <a:lnTo>
                        <a:pt x="8285" y="16832"/>
                      </a:lnTo>
                      <a:lnTo>
                        <a:pt x="14203" y="16832"/>
                      </a:lnTo>
                      <a:lnTo>
                        <a:pt x="15016" y="16735"/>
                      </a:lnTo>
                      <a:lnTo>
                        <a:pt x="15756" y="16443"/>
                      </a:lnTo>
                      <a:lnTo>
                        <a:pt x="16496" y="15957"/>
                      </a:lnTo>
                      <a:lnTo>
                        <a:pt x="17162" y="15373"/>
                      </a:lnTo>
                      <a:lnTo>
                        <a:pt x="21600" y="15373"/>
                      </a:lnTo>
                      <a:lnTo>
                        <a:pt x="21304" y="16249"/>
                      </a:lnTo>
                      <a:lnTo>
                        <a:pt x="20860" y="17027"/>
                      </a:lnTo>
                      <a:lnTo>
                        <a:pt x="20490" y="17805"/>
                      </a:lnTo>
                      <a:lnTo>
                        <a:pt x="20047" y="18389"/>
                      </a:lnTo>
                      <a:lnTo>
                        <a:pt x="19381" y="19070"/>
                      </a:lnTo>
                      <a:lnTo>
                        <a:pt x="18789" y="19751"/>
                      </a:lnTo>
                      <a:lnTo>
                        <a:pt x="18123" y="20335"/>
                      </a:lnTo>
                      <a:lnTo>
                        <a:pt x="17384" y="20822"/>
                      </a:lnTo>
                      <a:lnTo>
                        <a:pt x="16644" y="21114"/>
                      </a:lnTo>
                      <a:lnTo>
                        <a:pt x="15830" y="21405"/>
                      </a:lnTo>
                      <a:lnTo>
                        <a:pt x="14203" y="21600"/>
                      </a:lnTo>
                      <a:lnTo>
                        <a:pt x="8285" y="21600"/>
                      </a:lnTo>
                      <a:lnTo>
                        <a:pt x="7397" y="21503"/>
                      </a:lnTo>
                      <a:lnTo>
                        <a:pt x="6584" y="21405"/>
                      </a:lnTo>
                      <a:lnTo>
                        <a:pt x="5770" y="21114"/>
                      </a:lnTo>
                      <a:lnTo>
                        <a:pt x="5030" y="20822"/>
                      </a:lnTo>
                      <a:lnTo>
                        <a:pt x="4290" y="20335"/>
                      </a:lnTo>
                      <a:lnTo>
                        <a:pt x="3699" y="19751"/>
                      </a:lnTo>
                      <a:lnTo>
                        <a:pt x="3033" y="19070"/>
                      </a:lnTo>
                      <a:lnTo>
                        <a:pt x="2515" y="18389"/>
                      </a:lnTo>
                      <a:lnTo>
                        <a:pt x="1923" y="17708"/>
                      </a:lnTo>
                      <a:lnTo>
                        <a:pt x="1036" y="15957"/>
                      </a:lnTo>
                      <a:lnTo>
                        <a:pt x="666" y="14984"/>
                      </a:lnTo>
                      <a:lnTo>
                        <a:pt x="370" y="13914"/>
                      </a:lnTo>
                      <a:lnTo>
                        <a:pt x="222" y="12941"/>
                      </a:lnTo>
                      <a:lnTo>
                        <a:pt x="148" y="11870"/>
                      </a:lnTo>
                      <a:lnTo>
                        <a:pt x="0" y="10800"/>
                      </a:lnTo>
                      <a:lnTo>
                        <a:pt x="148" y="9730"/>
                      </a:lnTo>
                      <a:lnTo>
                        <a:pt x="222" y="8659"/>
                      </a:lnTo>
                      <a:lnTo>
                        <a:pt x="370" y="7589"/>
                      </a:lnTo>
                      <a:lnTo>
                        <a:pt x="666" y="6616"/>
                      </a:lnTo>
                      <a:lnTo>
                        <a:pt x="1036" y="5643"/>
                      </a:lnTo>
                      <a:lnTo>
                        <a:pt x="1479" y="4768"/>
                      </a:lnTo>
                      <a:lnTo>
                        <a:pt x="1923" y="3989"/>
                      </a:lnTo>
                      <a:lnTo>
                        <a:pt x="2515" y="3114"/>
                      </a:lnTo>
                      <a:lnTo>
                        <a:pt x="3033" y="2530"/>
                      </a:lnTo>
                      <a:lnTo>
                        <a:pt x="3699" y="1751"/>
                      </a:lnTo>
                      <a:lnTo>
                        <a:pt x="4290" y="1265"/>
                      </a:lnTo>
                      <a:lnTo>
                        <a:pt x="5770" y="486"/>
                      </a:lnTo>
                      <a:lnTo>
                        <a:pt x="6584" y="195"/>
                      </a:lnTo>
                      <a:lnTo>
                        <a:pt x="7397" y="0"/>
                      </a:lnTo>
                      <a:lnTo>
                        <a:pt x="8285"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808080"/>
                      </a:solidFill>
                    </a:defRPr>
                  </a:pPr>
                  <a:endParaRPr/>
                </a:p>
              </p:txBody>
            </p:sp>
            <p:sp>
              <p:nvSpPr>
                <p:cNvPr id="288" name="Freeform 20"/>
                <p:cNvSpPr/>
                <p:nvPr/>
              </p:nvSpPr>
              <p:spPr>
                <a:xfrm>
                  <a:off x="364066" y="0"/>
                  <a:ext cx="306918" cy="237067"/>
                </a:xfrm>
                <a:custGeom>
                  <a:avLst/>
                  <a:gdLst/>
                  <a:ahLst/>
                  <a:cxnLst>
                    <a:cxn ang="0">
                      <a:pos x="wd2" y="hd2"/>
                    </a:cxn>
                    <a:cxn ang="5400000">
                      <a:pos x="wd2" y="hd2"/>
                    </a:cxn>
                    <a:cxn ang="10800000">
                      <a:pos x="wd2" y="hd2"/>
                    </a:cxn>
                    <a:cxn ang="16200000">
                      <a:pos x="wd2" y="hd2"/>
                    </a:cxn>
                  </a:cxnLst>
                  <a:rect l="0" t="0" r="r" b="b"/>
                  <a:pathLst>
                    <a:path w="21600" h="21600" extrusionOk="0">
                      <a:moveTo>
                        <a:pt x="7397" y="0"/>
                      </a:moveTo>
                      <a:lnTo>
                        <a:pt x="14203" y="0"/>
                      </a:lnTo>
                      <a:lnTo>
                        <a:pt x="15016" y="195"/>
                      </a:lnTo>
                      <a:lnTo>
                        <a:pt x="15756" y="486"/>
                      </a:lnTo>
                      <a:lnTo>
                        <a:pt x="16570" y="876"/>
                      </a:lnTo>
                      <a:lnTo>
                        <a:pt x="17310" y="1265"/>
                      </a:lnTo>
                      <a:lnTo>
                        <a:pt x="17901" y="1751"/>
                      </a:lnTo>
                      <a:lnTo>
                        <a:pt x="18567" y="2530"/>
                      </a:lnTo>
                      <a:lnTo>
                        <a:pt x="19085" y="3114"/>
                      </a:lnTo>
                      <a:lnTo>
                        <a:pt x="19677" y="3989"/>
                      </a:lnTo>
                      <a:lnTo>
                        <a:pt x="20121" y="4768"/>
                      </a:lnTo>
                      <a:lnTo>
                        <a:pt x="20564" y="5643"/>
                      </a:lnTo>
                      <a:lnTo>
                        <a:pt x="20934" y="6616"/>
                      </a:lnTo>
                      <a:lnTo>
                        <a:pt x="21230" y="7589"/>
                      </a:lnTo>
                      <a:lnTo>
                        <a:pt x="21526" y="9730"/>
                      </a:lnTo>
                      <a:lnTo>
                        <a:pt x="21600" y="10800"/>
                      </a:lnTo>
                      <a:lnTo>
                        <a:pt x="21526" y="11870"/>
                      </a:lnTo>
                      <a:lnTo>
                        <a:pt x="21378" y="12941"/>
                      </a:lnTo>
                      <a:lnTo>
                        <a:pt x="21230" y="13914"/>
                      </a:lnTo>
                      <a:lnTo>
                        <a:pt x="20934" y="14984"/>
                      </a:lnTo>
                      <a:lnTo>
                        <a:pt x="20564" y="15957"/>
                      </a:lnTo>
                      <a:lnTo>
                        <a:pt x="19677" y="17708"/>
                      </a:lnTo>
                      <a:lnTo>
                        <a:pt x="19085" y="18389"/>
                      </a:lnTo>
                      <a:lnTo>
                        <a:pt x="18567" y="19070"/>
                      </a:lnTo>
                      <a:lnTo>
                        <a:pt x="17901" y="19751"/>
                      </a:lnTo>
                      <a:lnTo>
                        <a:pt x="17310" y="20335"/>
                      </a:lnTo>
                      <a:lnTo>
                        <a:pt x="16570" y="20822"/>
                      </a:lnTo>
                      <a:lnTo>
                        <a:pt x="15756" y="21114"/>
                      </a:lnTo>
                      <a:lnTo>
                        <a:pt x="15016" y="21405"/>
                      </a:lnTo>
                      <a:lnTo>
                        <a:pt x="13389" y="21600"/>
                      </a:lnTo>
                      <a:lnTo>
                        <a:pt x="7397" y="21600"/>
                      </a:lnTo>
                      <a:lnTo>
                        <a:pt x="5770" y="21405"/>
                      </a:lnTo>
                      <a:lnTo>
                        <a:pt x="4956" y="21114"/>
                      </a:lnTo>
                      <a:lnTo>
                        <a:pt x="4216" y="20822"/>
                      </a:lnTo>
                      <a:lnTo>
                        <a:pt x="3477" y="20335"/>
                      </a:lnTo>
                      <a:lnTo>
                        <a:pt x="2811" y="19751"/>
                      </a:lnTo>
                      <a:lnTo>
                        <a:pt x="2219" y="19070"/>
                      </a:lnTo>
                      <a:lnTo>
                        <a:pt x="1553" y="18389"/>
                      </a:lnTo>
                      <a:lnTo>
                        <a:pt x="1110" y="17805"/>
                      </a:lnTo>
                      <a:lnTo>
                        <a:pt x="666" y="17027"/>
                      </a:lnTo>
                      <a:lnTo>
                        <a:pt x="296" y="16249"/>
                      </a:lnTo>
                      <a:lnTo>
                        <a:pt x="0" y="15373"/>
                      </a:lnTo>
                      <a:lnTo>
                        <a:pt x="4512" y="15373"/>
                      </a:lnTo>
                      <a:lnTo>
                        <a:pt x="5104" y="15957"/>
                      </a:lnTo>
                      <a:lnTo>
                        <a:pt x="5844" y="16443"/>
                      </a:lnTo>
                      <a:lnTo>
                        <a:pt x="6584" y="16735"/>
                      </a:lnTo>
                      <a:lnTo>
                        <a:pt x="7397" y="16832"/>
                      </a:lnTo>
                      <a:lnTo>
                        <a:pt x="13389" y="16832"/>
                      </a:lnTo>
                      <a:lnTo>
                        <a:pt x="14277" y="16735"/>
                      </a:lnTo>
                      <a:lnTo>
                        <a:pt x="15090" y="16346"/>
                      </a:lnTo>
                      <a:lnTo>
                        <a:pt x="15904" y="15762"/>
                      </a:lnTo>
                      <a:lnTo>
                        <a:pt x="16570" y="14984"/>
                      </a:lnTo>
                      <a:lnTo>
                        <a:pt x="17088" y="14205"/>
                      </a:lnTo>
                      <a:lnTo>
                        <a:pt x="17532" y="13135"/>
                      </a:lnTo>
                      <a:lnTo>
                        <a:pt x="17827" y="12065"/>
                      </a:lnTo>
                      <a:lnTo>
                        <a:pt x="17901" y="10800"/>
                      </a:lnTo>
                      <a:lnTo>
                        <a:pt x="17827" y="9632"/>
                      </a:lnTo>
                      <a:lnTo>
                        <a:pt x="17532" y="8368"/>
                      </a:lnTo>
                      <a:lnTo>
                        <a:pt x="17088" y="7492"/>
                      </a:lnTo>
                      <a:lnTo>
                        <a:pt x="16570" y="6616"/>
                      </a:lnTo>
                      <a:lnTo>
                        <a:pt x="15904" y="5838"/>
                      </a:lnTo>
                      <a:lnTo>
                        <a:pt x="15090" y="5254"/>
                      </a:lnTo>
                      <a:lnTo>
                        <a:pt x="14277" y="4962"/>
                      </a:lnTo>
                      <a:lnTo>
                        <a:pt x="13389" y="4768"/>
                      </a:lnTo>
                      <a:lnTo>
                        <a:pt x="7397" y="4768"/>
                      </a:lnTo>
                      <a:lnTo>
                        <a:pt x="6584" y="4962"/>
                      </a:lnTo>
                      <a:lnTo>
                        <a:pt x="5844" y="5157"/>
                      </a:lnTo>
                      <a:lnTo>
                        <a:pt x="5104" y="5643"/>
                      </a:lnTo>
                      <a:lnTo>
                        <a:pt x="4512" y="6130"/>
                      </a:lnTo>
                      <a:lnTo>
                        <a:pt x="0" y="6130"/>
                      </a:lnTo>
                      <a:lnTo>
                        <a:pt x="296" y="5449"/>
                      </a:lnTo>
                      <a:lnTo>
                        <a:pt x="666" y="4573"/>
                      </a:lnTo>
                      <a:lnTo>
                        <a:pt x="1110" y="3795"/>
                      </a:lnTo>
                      <a:lnTo>
                        <a:pt x="1553" y="3114"/>
                      </a:lnTo>
                      <a:lnTo>
                        <a:pt x="2219" y="2530"/>
                      </a:lnTo>
                      <a:lnTo>
                        <a:pt x="2811" y="1751"/>
                      </a:lnTo>
                      <a:lnTo>
                        <a:pt x="3477" y="1265"/>
                      </a:lnTo>
                      <a:lnTo>
                        <a:pt x="4956" y="486"/>
                      </a:lnTo>
                      <a:lnTo>
                        <a:pt x="5770" y="195"/>
                      </a:lnTo>
                      <a:lnTo>
                        <a:pt x="6584" y="0"/>
                      </a:lnTo>
                      <a:lnTo>
                        <a:pt x="7397"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808080"/>
                      </a:solidFill>
                    </a:defRPr>
                  </a:pPr>
                  <a:endParaRPr/>
                </a:p>
              </p:txBody>
            </p:sp>
            <p:sp>
              <p:nvSpPr>
                <p:cNvPr id="289" name="Freeform 21"/>
                <p:cNvSpPr/>
                <p:nvPr/>
              </p:nvSpPr>
              <p:spPr>
                <a:xfrm>
                  <a:off x="213782" y="93133"/>
                  <a:ext cx="260352" cy="48685"/>
                </a:xfrm>
                <a:custGeom>
                  <a:avLst/>
                  <a:gdLst/>
                  <a:ahLst/>
                  <a:cxnLst>
                    <a:cxn ang="0">
                      <a:pos x="wd2" y="hd2"/>
                    </a:cxn>
                    <a:cxn ang="5400000">
                      <a:pos x="wd2" y="hd2"/>
                    </a:cxn>
                    <a:cxn ang="10800000">
                      <a:pos x="wd2" y="hd2"/>
                    </a:cxn>
                    <a:cxn ang="16200000">
                      <a:pos x="wd2" y="hd2"/>
                    </a:cxn>
                  </a:cxnLst>
                  <a:rect l="0" t="0" r="r" b="b"/>
                  <a:pathLst>
                    <a:path w="21600" h="21600" extrusionOk="0">
                      <a:moveTo>
                        <a:pt x="2107" y="0"/>
                      </a:moveTo>
                      <a:lnTo>
                        <a:pt x="19668" y="0"/>
                      </a:lnTo>
                      <a:lnTo>
                        <a:pt x="20107" y="480"/>
                      </a:lnTo>
                      <a:lnTo>
                        <a:pt x="20459" y="960"/>
                      </a:lnTo>
                      <a:lnTo>
                        <a:pt x="20722" y="2400"/>
                      </a:lnTo>
                      <a:lnTo>
                        <a:pt x="21073" y="3360"/>
                      </a:lnTo>
                      <a:lnTo>
                        <a:pt x="21249" y="5280"/>
                      </a:lnTo>
                      <a:lnTo>
                        <a:pt x="21512" y="6720"/>
                      </a:lnTo>
                      <a:lnTo>
                        <a:pt x="21600" y="8640"/>
                      </a:lnTo>
                      <a:lnTo>
                        <a:pt x="21600" y="13440"/>
                      </a:lnTo>
                      <a:lnTo>
                        <a:pt x="21512" y="15360"/>
                      </a:lnTo>
                      <a:lnTo>
                        <a:pt x="21249" y="17280"/>
                      </a:lnTo>
                      <a:lnTo>
                        <a:pt x="21073" y="18720"/>
                      </a:lnTo>
                      <a:lnTo>
                        <a:pt x="20722" y="20160"/>
                      </a:lnTo>
                      <a:lnTo>
                        <a:pt x="20459" y="21120"/>
                      </a:lnTo>
                      <a:lnTo>
                        <a:pt x="20107" y="21600"/>
                      </a:lnTo>
                      <a:lnTo>
                        <a:pt x="1668" y="21600"/>
                      </a:lnTo>
                      <a:lnTo>
                        <a:pt x="1229" y="21120"/>
                      </a:lnTo>
                      <a:lnTo>
                        <a:pt x="878" y="20160"/>
                      </a:lnTo>
                      <a:lnTo>
                        <a:pt x="527" y="18720"/>
                      </a:lnTo>
                      <a:lnTo>
                        <a:pt x="351" y="17280"/>
                      </a:lnTo>
                      <a:lnTo>
                        <a:pt x="263" y="15360"/>
                      </a:lnTo>
                      <a:lnTo>
                        <a:pt x="0" y="13440"/>
                      </a:lnTo>
                      <a:lnTo>
                        <a:pt x="0" y="8640"/>
                      </a:lnTo>
                      <a:lnTo>
                        <a:pt x="263" y="6720"/>
                      </a:lnTo>
                      <a:lnTo>
                        <a:pt x="351" y="5280"/>
                      </a:lnTo>
                      <a:lnTo>
                        <a:pt x="527" y="3360"/>
                      </a:lnTo>
                      <a:lnTo>
                        <a:pt x="878" y="2400"/>
                      </a:lnTo>
                      <a:lnTo>
                        <a:pt x="1229" y="960"/>
                      </a:lnTo>
                      <a:lnTo>
                        <a:pt x="2107" y="0"/>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solidFill>
                        <a:srgbClr val="808080"/>
                      </a:solidFill>
                    </a:defRPr>
                  </a:pPr>
                  <a:endParaRPr/>
                </a:p>
              </p:txBody>
            </p:sp>
          </p:grpSp>
        </p:grpSp>
      </p:grpSp>
      <p:grpSp>
        <p:nvGrpSpPr>
          <p:cNvPr id="308" name="Group 94"/>
          <p:cNvGrpSpPr/>
          <p:nvPr/>
        </p:nvGrpSpPr>
        <p:grpSpPr>
          <a:xfrm>
            <a:off x="6858004" y="1809738"/>
            <a:ext cx="4857787" cy="943472"/>
            <a:chOff x="0" y="-1"/>
            <a:chExt cx="4857785" cy="943470"/>
          </a:xfrm>
        </p:grpSpPr>
        <p:grpSp>
          <p:nvGrpSpPr>
            <p:cNvPr id="295" name="Group 90"/>
            <p:cNvGrpSpPr/>
            <p:nvPr/>
          </p:nvGrpSpPr>
          <p:grpSpPr>
            <a:xfrm>
              <a:off x="1333509" y="-1"/>
              <a:ext cx="3524276" cy="781110"/>
              <a:chOff x="0" y="0"/>
              <a:chExt cx="3524275" cy="781109"/>
            </a:xfrm>
          </p:grpSpPr>
          <p:sp>
            <p:nvSpPr>
              <p:cNvPr id="293" name="Rectangle 35"/>
              <p:cNvSpPr txBox="1"/>
              <p:nvPr/>
            </p:nvSpPr>
            <p:spPr>
              <a:xfrm>
                <a:off x="0" y="381002"/>
                <a:ext cx="3524275" cy="400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我们接触了</a:t>
                </a:r>
                <a:r>
                  <a:rPr lang="en-US" altLang="zh-CN" dirty="0"/>
                  <a:t>Arduino</a:t>
                </a:r>
                <a:r>
                  <a:rPr lang="zh-CN" altLang="en-US" dirty="0"/>
                  <a:t>并使用各种元件自己组装、搭配，体验了一把做“创客”的感受。</a:t>
                </a:r>
                <a:endParaRPr dirty="0"/>
              </a:p>
            </p:txBody>
          </p:sp>
          <p:sp>
            <p:nvSpPr>
              <p:cNvPr id="294" name="Rectangle 36"/>
              <p:cNvSpPr txBox="1"/>
              <p:nvPr/>
            </p:nvSpPr>
            <p:spPr>
              <a:xfrm>
                <a:off x="0" y="0"/>
                <a:ext cx="818492"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00">
                    <a:solidFill>
                      <a:srgbClr val="808080"/>
                    </a:solidFill>
                    <a:latin typeface="Open Sans"/>
                    <a:ea typeface="Open Sans"/>
                    <a:cs typeface="Open Sans"/>
                    <a:sym typeface="Open Sans"/>
                  </a:defRPr>
                </a:lvl1pPr>
              </a:lstStyle>
              <a:p>
                <a:r>
                  <a:rPr lang="en-US" dirty="0"/>
                  <a:t>A</a:t>
                </a:r>
                <a:r>
                  <a:rPr lang="en-US" altLang="zh-CN" dirty="0"/>
                  <a:t>rduino</a:t>
                </a:r>
                <a:endParaRPr dirty="0"/>
              </a:p>
            </p:txBody>
          </p:sp>
        </p:grpSp>
        <p:grpSp>
          <p:nvGrpSpPr>
            <p:cNvPr id="307" name="Group 82"/>
            <p:cNvGrpSpPr/>
            <p:nvPr/>
          </p:nvGrpSpPr>
          <p:grpSpPr>
            <a:xfrm>
              <a:off x="0" y="95250"/>
              <a:ext cx="848262" cy="848219"/>
              <a:chOff x="0" y="0"/>
              <a:chExt cx="848261" cy="848217"/>
            </a:xfrm>
          </p:grpSpPr>
          <p:sp>
            <p:nvSpPr>
              <p:cNvPr id="296" name="Rectangle 16"/>
              <p:cNvSpPr/>
              <p:nvPr/>
            </p:nvSpPr>
            <p:spPr>
              <a:xfrm>
                <a:off x="-1" y="0"/>
                <a:ext cx="848263" cy="848218"/>
              </a:xfrm>
              <a:prstGeom prst="rect">
                <a:avLst/>
              </a:prstGeom>
              <a:solidFill>
                <a:srgbClr val="E7CE39"/>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grpSp>
            <p:nvGrpSpPr>
              <p:cNvPr id="306" name="Group 68"/>
              <p:cNvGrpSpPr/>
              <p:nvPr/>
            </p:nvGrpSpPr>
            <p:grpSpPr>
              <a:xfrm>
                <a:off x="210412" y="203621"/>
                <a:ext cx="449402" cy="450147"/>
                <a:chOff x="-7" y="2"/>
                <a:chExt cx="449400" cy="450146"/>
              </a:xfrm>
            </p:grpSpPr>
            <p:sp>
              <p:nvSpPr>
                <p:cNvPr id="297" name="AutoShape 7"/>
                <p:cNvSpPr/>
                <p:nvPr/>
              </p:nvSpPr>
              <p:spPr>
                <a:xfrm>
                  <a:off x="-8" y="2"/>
                  <a:ext cx="449402" cy="450147"/>
                </a:xfrm>
                <a:custGeom>
                  <a:avLst/>
                  <a:gdLst/>
                  <a:ahLst/>
                  <a:cxnLst>
                    <a:cxn ang="0">
                      <a:pos x="wd2" y="hd2"/>
                    </a:cxn>
                    <a:cxn ang="5400000">
                      <a:pos x="wd2" y="hd2"/>
                    </a:cxn>
                    <a:cxn ang="10800000">
                      <a:pos x="wd2" y="hd2"/>
                    </a:cxn>
                    <a:cxn ang="16200000">
                      <a:pos x="wd2" y="hd2"/>
                    </a:cxn>
                  </a:cxnLst>
                  <a:rect l="0" t="0" r="r" b="b"/>
                  <a:pathLst>
                    <a:path w="19058" h="19059" extrusionOk="0">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298" name="AutoShape 8"/>
                <p:cNvSpPr/>
                <p:nvPr/>
              </p:nvSpPr>
              <p:spPr>
                <a:xfrm>
                  <a:off x="196655" y="196656"/>
                  <a:ext cx="56078" cy="56078"/>
                </a:xfrm>
                <a:custGeom>
                  <a:avLst/>
                  <a:gdLst/>
                  <a:ahLst/>
                  <a:cxnLst>
                    <a:cxn ang="0">
                      <a:pos x="wd2" y="hd2"/>
                    </a:cxn>
                    <a:cxn ang="5400000">
                      <a:pos x="wd2" y="hd2"/>
                    </a:cxn>
                    <a:cxn ang="10800000">
                      <a:pos x="wd2" y="hd2"/>
                    </a:cxn>
                    <a:cxn ang="16200000">
                      <a:pos x="wd2" y="hd2"/>
                    </a:cxn>
                  </a:cxnLst>
                  <a:rect l="0" t="0" r="r" b="b"/>
                  <a:pathLst>
                    <a:path w="19059" h="19056" extrusionOk="0">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299" name="AutoShape 9"/>
                <p:cNvSpPr/>
                <p:nvPr/>
              </p:nvSpPr>
              <p:spPr>
                <a:xfrm>
                  <a:off x="139811" y="140576"/>
                  <a:ext cx="168999" cy="169002"/>
                </a:xfrm>
                <a:custGeom>
                  <a:avLst/>
                  <a:gdLst/>
                  <a:ahLst/>
                  <a:cxnLst>
                    <a:cxn ang="0">
                      <a:pos x="wd2" y="hd2"/>
                    </a:cxn>
                    <a:cxn ang="5400000">
                      <a:pos x="wd2" y="hd2"/>
                    </a:cxn>
                    <a:cxn ang="10800000">
                      <a:pos x="wd2" y="hd2"/>
                    </a:cxn>
                    <a:cxn ang="16200000">
                      <a:pos x="wd2" y="hd2"/>
                    </a:cxn>
                  </a:cxnLst>
                  <a:rect l="0" t="0" r="r" b="b"/>
                  <a:pathLst>
                    <a:path w="19060" h="19058" extrusionOk="0">
                      <a:moveTo>
                        <a:pt x="7169" y="15424"/>
                      </a:moveTo>
                      <a:cubicBezTo>
                        <a:pt x="3916" y="14123"/>
                        <a:pt x="2331" y="10417"/>
                        <a:pt x="3632" y="7167"/>
                      </a:cubicBezTo>
                      <a:cubicBezTo>
                        <a:pt x="4934" y="3917"/>
                        <a:pt x="8638" y="2331"/>
                        <a:pt x="11890" y="3632"/>
                      </a:cubicBezTo>
                      <a:cubicBezTo>
                        <a:pt x="15142" y="4934"/>
                        <a:pt x="16729" y="8640"/>
                        <a:pt x="15426" y="11890"/>
                      </a:cubicBezTo>
                      <a:cubicBezTo>
                        <a:pt x="14125" y="15140"/>
                        <a:pt x="10420" y="16728"/>
                        <a:pt x="7169" y="15424"/>
                      </a:cubicBezTo>
                      <a:moveTo>
                        <a:pt x="13072" y="685"/>
                      </a:moveTo>
                      <a:cubicBezTo>
                        <a:pt x="8186" y="-1271"/>
                        <a:pt x="2639" y="1104"/>
                        <a:pt x="686" y="5987"/>
                      </a:cubicBezTo>
                      <a:cubicBezTo>
                        <a:pt x="-1271" y="10871"/>
                        <a:pt x="1104" y="16416"/>
                        <a:pt x="5987" y="18372"/>
                      </a:cubicBezTo>
                      <a:cubicBezTo>
                        <a:pt x="10875" y="20329"/>
                        <a:pt x="16419" y="17955"/>
                        <a:pt x="18376" y="13070"/>
                      </a:cubicBezTo>
                      <a:cubicBezTo>
                        <a:pt x="20329" y="8186"/>
                        <a:pt x="17957" y="2641"/>
                        <a:pt x="13072" y="685"/>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300" name="AutoShape 10"/>
                <p:cNvSpPr/>
                <p:nvPr/>
              </p:nvSpPr>
              <p:spPr>
                <a:xfrm>
                  <a:off x="252732" y="252730"/>
                  <a:ext cx="69904" cy="72211"/>
                </a:xfrm>
                <a:custGeom>
                  <a:avLst/>
                  <a:gdLst/>
                  <a:ahLst/>
                  <a:cxnLst>
                    <a:cxn ang="0">
                      <a:pos x="wd2" y="hd2"/>
                    </a:cxn>
                    <a:cxn ang="5400000">
                      <a:pos x="wd2" y="hd2"/>
                    </a:cxn>
                    <a:cxn ang="10800000">
                      <a:pos x="wd2" y="hd2"/>
                    </a:cxn>
                    <a:cxn ang="16200000">
                      <a:pos x="wd2" y="hd2"/>
                    </a:cxn>
                  </a:cxnLst>
                  <a:rect l="0" t="0" r="r" b="b"/>
                  <a:pathLst>
                    <a:path w="21033" h="21043" extrusionOk="0">
                      <a:moveTo>
                        <a:pt x="20882" y="2826"/>
                      </a:moveTo>
                      <a:cubicBezTo>
                        <a:pt x="21313" y="1772"/>
                        <a:pt x="20788" y="573"/>
                        <a:pt x="19714" y="150"/>
                      </a:cubicBezTo>
                      <a:cubicBezTo>
                        <a:pt x="18637" y="-276"/>
                        <a:pt x="17415" y="239"/>
                        <a:pt x="16985" y="1297"/>
                      </a:cubicBezTo>
                      <a:lnTo>
                        <a:pt x="16981" y="1293"/>
                      </a:lnTo>
                      <a:cubicBezTo>
                        <a:pt x="13965" y="8693"/>
                        <a:pt x="8183" y="14185"/>
                        <a:pt x="1270" y="17090"/>
                      </a:cubicBezTo>
                      <a:cubicBezTo>
                        <a:pt x="208" y="17537"/>
                        <a:pt x="-287" y="18748"/>
                        <a:pt x="171" y="19790"/>
                      </a:cubicBezTo>
                      <a:cubicBezTo>
                        <a:pt x="630" y="20841"/>
                        <a:pt x="1864" y="21324"/>
                        <a:pt x="2925" y="20877"/>
                      </a:cubicBezTo>
                      <a:cubicBezTo>
                        <a:pt x="2962" y="20861"/>
                        <a:pt x="2983" y="20829"/>
                        <a:pt x="3015" y="20816"/>
                      </a:cubicBezTo>
                      <a:cubicBezTo>
                        <a:pt x="10875" y="17481"/>
                        <a:pt x="17452" y="11228"/>
                        <a:pt x="20878" y="2826"/>
                      </a:cubicBezTo>
                      <a:cubicBezTo>
                        <a:pt x="20878" y="2826"/>
                        <a:pt x="20882" y="2826"/>
                        <a:pt x="20882" y="2826"/>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301" name="AutoShape 11"/>
                <p:cNvSpPr/>
                <p:nvPr/>
              </p:nvSpPr>
              <p:spPr>
                <a:xfrm>
                  <a:off x="280385" y="281155"/>
                  <a:ext cx="100631" cy="102935"/>
                </a:xfrm>
                <a:custGeom>
                  <a:avLst/>
                  <a:gdLst/>
                  <a:ahLst/>
                  <a:cxnLst>
                    <a:cxn ang="0">
                      <a:pos x="wd2" y="hd2"/>
                    </a:cxn>
                    <a:cxn ang="5400000">
                      <a:pos x="wd2" y="hd2"/>
                    </a:cxn>
                    <a:cxn ang="10800000">
                      <a:pos x="wd2" y="hd2"/>
                    </a:cxn>
                    <a:cxn ang="16200000">
                      <a:pos x="wd2" y="hd2"/>
                    </a:cxn>
                  </a:cxnLst>
                  <a:rect l="0" t="0" r="r" b="b"/>
                  <a:pathLst>
                    <a:path w="21201" h="21209" extrusionOk="0">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302" name="AutoShape 12"/>
                <p:cNvSpPr/>
                <p:nvPr/>
              </p:nvSpPr>
              <p:spPr>
                <a:xfrm>
                  <a:off x="266560" y="267326"/>
                  <a:ext cx="85270" cy="86805"/>
                </a:xfrm>
                <a:custGeom>
                  <a:avLst/>
                  <a:gdLst/>
                  <a:ahLst/>
                  <a:cxnLst>
                    <a:cxn ang="0">
                      <a:pos x="wd2" y="hd2"/>
                    </a:cxn>
                    <a:cxn ang="5400000">
                      <a:pos x="wd2" y="hd2"/>
                    </a:cxn>
                    <a:cxn ang="10800000">
                      <a:pos x="wd2" y="hd2"/>
                    </a:cxn>
                    <a:cxn ang="16200000">
                      <a:pos x="wd2" y="hd2"/>
                    </a:cxn>
                  </a:cxnLst>
                  <a:rect l="0" t="0" r="r" b="b"/>
                  <a:pathLst>
                    <a:path w="21129" h="21142" extrusionOk="0">
                      <a:moveTo>
                        <a:pt x="20036" y="122"/>
                      </a:moveTo>
                      <a:cubicBezTo>
                        <a:pt x="19143" y="-227"/>
                        <a:pt x="18135" y="195"/>
                        <a:pt x="17779" y="1071"/>
                      </a:cubicBezTo>
                      <a:cubicBezTo>
                        <a:pt x="14572" y="8936"/>
                        <a:pt x="8412" y="14779"/>
                        <a:pt x="1051" y="17868"/>
                      </a:cubicBezTo>
                      <a:lnTo>
                        <a:pt x="1054" y="17868"/>
                      </a:lnTo>
                      <a:cubicBezTo>
                        <a:pt x="172" y="18241"/>
                        <a:pt x="-238" y="19243"/>
                        <a:pt x="142" y="20109"/>
                      </a:cubicBezTo>
                      <a:cubicBezTo>
                        <a:pt x="522" y="20974"/>
                        <a:pt x="1543" y="21373"/>
                        <a:pt x="2425" y="21004"/>
                      </a:cubicBezTo>
                      <a:cubicBezTo>
                        <a:pt x="2459" y="20987"/>
                        <a:pt x="2476" y="20957"/>
                        <a:pt x="2514" y="20937"/>
                      </a:cubicBezTo>
                      <a:cubicBezTo>
                        <a:pt x="10652" y="17492"/>
                        <a:pt x="17460" y="11028"/>
                        <a:pt x="21003" y="2339"/>
                      </a:cubicBezTo>
                      <a:cubicBezTo>
                        <a:pt x="21362" y="1463"/>
                        <a:pt x="20928" y="472"/>
                        <a:pt x="20036" y="122"/>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303" name="AutoShape 13"/>
                <p:cNvSpPr/>
                <p:nvPr/>
              </p:nvSpPr>
              <p:spPr>
                <a:xfrm>
                  <a:off x="125982" y="126750"/>
                  <a:ext cx="70674" cy="71440"/>
                </a:xfrm>
                <a:custGeom>
                  <a:avLst/>
                  <a:gdLst/>
                  <a:ahLst/>
                  <a:cxnLst>
                    <a:cxn ang="0">
                      <a:pos x="wd2" y="hd2"/>
                    </a:cxn>
                    <a:cxn ang="5400000">
                      <a:pos x="wd2" y="hd2"/>
                    </a:cxn>
                    <a:cxn ang="10800000">
                      <a:pos x="wd2" y="hd2"/>
                    </a:cxn>
                    <a:cxn ang="16200000">
                      <a:pos x="wd2" y="hd2"/>
                    </a:cxn>
                  </a:cxnLst>
                  <a:rect l="0" t="0" r="r" b="b"/>
                  <a:pathLst>
                    <a:path w="21039" h="21045" extrusionOk="0">
                      <a:moveTo>
                        <a:pt x="20872" y="1248"/>
                      </a:moveTo>
                      <a:cubicBezTo>
                        <a:pt x="20412" y="197"/>
                        <a:pt x="19178" y="-281"/>
                        <a:pt x="18113" y="169"/>
                      </a:cubicBezTo>
                      <a:cubicBezTo>
                        <a:pt x="18076" y="181"/>
                        <a:pt x="18051" y="214"/>
                        <a:pt x="18022" y="226"/>
                      </a:cubicBezTo>
                      <a:cubicBezTo>
                        <a:pt x="10160" y="3562"/>
                        <a:pt x="3584" y="9820"/>
                        <a:pt x="153" y="18221"/>
                      </a:cubicBezTo>
                      <a:lnTo>
                        <a:pt x="149" y="18221"/>
                      </a:lnTo>
                      <a:cubicBezTo>
                        <a:pt x="-277" y="19279"/>
                        <a:pt x="243" y="20474"/>
                        <a:pt x="1321" y="20897"/>
                      </a:cubicBezTo>
                      <a:cubicBezTo>
                        <a:pt x="2399" y="21319"/>
                        <a:pt x="3621" y="20804"/>
                        <a:pt x="4047" y="19750"/>
                      </a:cubicBezTo>
                      <a:lnTo>
                        <a:pt x="4052" y="19750"/>
                      </a:lnTo>
                      <a:cubicBezTo>
                        <a:pt x="7069" y="12357"/>
                        <a:pt x="12857" y="6858"/>
                        <a:pt x="19765" y="3956"/>
                      </a:cubicBezTo>
                      <a:cubicBezTo>
                        <a:pt x="20831" y="3506"/>
                        <a:pt x="21323" y="2298"/>
                        <a:pt x="20872" y="1248"/>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304" name="AutoShape 14"/>
                <p:cNvSpPr/>
                <p:nvPr/>
              </p:nvSpPr>
              <p:spPr>
                <a:xfrm>
                  <a:off x="69903" y="70670"/>
                  <a:ext cx="100631" cy="102166"/>
                </a:xfrm>
                <a:custGeom>
                  <a:avLst/>
                  <a:gdLst/>
                  <a:ahLst/>
                  <a:cxnLst>
                    <a:cxn ang="0">
                      <a:pos x="wd2" y="hd2"/>
                    </a:cxn>
                    <a:cxn ang="5400000">
                      <a:pos x="wd2" y="hd2"/>
                    </a:cxn>
                    <a:cxn ang="10800000">
                      <a:pos x="wd2" y="hd2"/>
                    </a:cxn>
                    <a:cxn ang="16200000">
                      <a:pos x="wd2" y="hd2"/>
                    </a:cxn>
                  </a:cxnLst>
                  <a:rect l="0" t="0" r="r" b="b"/>
                  <a:pathLst>
                    <a:path w="21199" h="21208" extrusionOk="0">
                      <a:moveTo>
                        <a:pt x="21077" y="880"/>
                      </a:moveTo>
                      <a:cubicBezTo>
                        <a:pt x="20753" y="142"/>
                        <a:pt x="19881" y="-198"/>
                        <a:pt x="19129" y="117"/>
                      </a:cubicBezTo>
                      <a:cubicBezTo>
                        <a:pt x="19097" y="131"/>
                        <a:pt x="19071" y="162"/>
                        <a:pt x="19039" y="179"/>
                      </a:cubicBezTo>
                      <a:cubicBezTo>
                        <a:pt x="10706" y="3707"/>
                        <a:pt x="3739" y="10322"/>
                        <a:pt x="106" y="19209"/>
                      </a:cubicBezTo>
                      <a:cubicBezTo>
                        <a:pt x="-198" y="19958"/>
                        <a:pt x="172" y="20804"/>
                        <a:pt x="934" y="21102"/>
                      </a:cubicBezTo>
                      <a:cubicBezTo>
                        <a:pt x="1689" y="21402"/>
                        <a:pt x="2552" y="21042"/>
                        <a:pt x="2859" y="20293"/>
                      </a:cubicBezTo>
                      <a:cubicBezTo>
                        <a:pt x="6206" y="12097"/>
                        <a:pt x="12625" y="6008"/>
                        <a:pt x="20301" y="2787"/>
                      </a:cubicBezTo>
                      <a:cubicBezTo>
                        <a:pt x="21051" y="2469"/>
                        <a:pt x="21402" y="1618"/>
                        <a:pt x="21077" y="880"/>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305" name="AutoShape 15"/>
                <p:cNvSpPr/>
                <p:nvPr/>
              </p:nvSpPr>
              <p:spPr>
                <a:xfrm>
                  <a:off x="98327" y="98325"/>
                  <a:ext cx="85269" cy="87575"/>
                </a:xfrm>
                <a:custGeom>
                  <a:avLst/>
                  <a:gdLst/>
                  <a:ahLst/>
                  <a:cxnLst>
                    <a:cxn ang="0">
                      <a:pos x="wd2" y="hd2"/>
                    </a:cxn>
                    <a:cxn ang="5400000">
                      <a:pos x="wd2" y="hd2"/>
                    </a:cxn>
                    <a:cxn ang="10800000">
                      <a:pos x="wd2" y="hd2"/>
                    </a:cxn>
                    <a:cxn ang="16200000">
                      <a:pos x="wd2" y="hd2"/>
                    </a:cxn>
                  </a:cxnLst>
                  <a:rect l="0" t="0" r="r" b="b"/>
                  <a:pathLst>
                    <a:path w="21129" h="21141" extrusionOk="0">
                      <a:moveTo>
                        <a:pt x="20075" y="3268"/>
                      </a:moveTo>
                      <a:cubicBezTo>
                        <a:pt x="20953" y="2899"/>
                        <a:pt x="21368" y="1900"/>
                        <a:pt x="20987" y="1031"/>
                      </a:cubicBezTo>
                      <a:cubicBezTo>
                        <a:pt x="20611" y="169"/>
                        <a:pt x="19589" y="-233"/>
                        <a:pt x="18707" y="139"/>
                      </a:cubicBezTo>
                      <a:cubicBezTo>
                        <a:pt x="18670" y="153"/>
                        <a:pt x="18649" y="186"/>
                        <a:pt x="18615" y="199"/>
                      </a:cubicBezTo>
                      <a:cubicBezTo>
                        <a:pt x="10481" y="3648"/>
                        <a:pt x="3673" y="10119"/>
                        <a:pt x="124" y="18803"/>
                      </a:cubicBezTo>
                      <a:cubicBezTo>
                        <a:pt x="-232" y="19679"/>
                        <a:pt x="205" y="20667"/>
                        <a:pt x="1094" y="21020"/>
                      </a:cubicBezTo>
                      <a:cubicBezTo>
                        <a:pt x="1983" y="21367"/>
                        <a:pt x="2991" y="20947"/>
                        <a:pt x="3354" y="20072"/>
                      </a:cubicBezTo>
                      <a:cubicBezTo>
                        <a:pt x="6561" y="12206"/>
                        <a:pt x="12717" y="6361"/>
                        <a:pt x="20075" y="3275"/>
                      </a:cubicBezTo>
                      <a:cubicBezTo>
                        <a:pt x="20075" y="3275"/>
                        <a:pt x="20075" y="3268"/>
                        <a:pt x="20075" y="3268"/>
                      </a:cubicBezTo>
                      <a:close/>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grpSp>
        </p:grpSp>
      </p:grpSp>
      <p:grpSp>
        <p:nvGrpSpPr>
          <p:cNvPr id="317" name="Group 96"/>
          <p:cNvGrpSpPr/>
          <p:nvPr/>
        </p:nvGrpSpPr>
        <p:grpSpPr>
          <a:xfrm>
            <a:off x="6858004" y="3238499"/>
            <a:ext cx="4857787" cy="943471"/>
            <a:chOff x="0" y="-1"/>
            <a:chExt cx="4857785" cy="943470"/>
          </a:xfrm>
        </p:grpSpPr>
        <p:grpSp>
          <p:nvGrpSpPr>
            <p:cNvPr id="311" name="Group 91"/>
            <p:cNvGrpSpPr/>
            <p:nvPr/>
          </p:nvGrpSpPr>
          <p:grpSpPr>
            <a:xfrm>
              <a:off x="1333509" y="-1"/>
              <a:ext cx="3524276" cy="934998"/>
              <a:chOff x="0" y="0"/>
              <a:chExt cx="3524275" cy="934997"/>
            </a:xfrm>
          </p:grpSpPr>
          <p:sp>
            <p:nvSpPr>
              <p:cNvPr id="309" name="Rectangle 37"/>
              <p:cNvSpPr txBox="1"/>
              <p:nvPr/>
            </p:nvSpPr>
            <p:spPr>
              <a:xfrm>
                <a:off x="0" y="381002"/>
                <a:ext cx="3524275" cy="55399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这门课将一些基础的神经网络知识展现在我们面前，我们也自己去试着修改、运行了像</a:t>
                </a:r>
                <a:r>
                  <a:rPr lang="en-US" altLang="zh-CN" dirty="0"/>
                  <a:t>tiny-yolo</a:t>
                </a:r>
                <a:r>
                  <a:rPr lang="zh-CN" altLang="en-US" dirty="0"/>
                  <a:t>一类的代码，丰富了我们有关神经网络的知识。</a:t>
                </a:r>
                <a:endParaRPr dirty="0"/>
              </a:p>
            </p:txBody>
          </p:sp>
          <p:sp>
            <p:nvSpPr>
              <p:cNvPr id="310" name="Rectangle 38"/>
              <p:cNvSpPr txBox="1"/>
              <p:nvPr/>
            </p:nvSpPr>
            <p:spPr>
              <a:xfrm>
                <a:off x="0" y="0"/>
                <a:ext cx="913067"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1600">
                    <a:solidFill>
                      <a:srgbClr val="808080"/>
                    </a:solidFill>
                    <a:latin typeface="Open Sans"/>
                    <a:ea typeface="Open Sans"/>
                    <a:cs typeface="Open Sans"/>
                    <a:sym typeface="Open Sans"/>
                  </a:defRPr>
                </a:lvl1pPr>
              </a:lstStyle>
              <a:p>
                <a:r>
                  <a:rPr lang="zh-CN" altLang="en-US" dirty="0"/>
                  <a:t>神经网络</a:t>
                </a:r>
                <a:endParaRPr dirty="0"/>
              </a:p>
            </p:txBody>
          </p:sp>
        </p:grpSp>
        <p:grpSp>
          <p:nvGrpSpPr>
            <p:cNvPr id="316" name="Group 81"/>
            <p:cNvGrpSpPr/>
            <p:nvPr/>
          </p:nvGrpSpPr>
          <p:grpSpPr>
            <a:xfrm>
              <a:off x="0" y="95250"/>
              <a:ext cx="848262" cy="848219"/>
              <a:chOff x="0" y="0"/>
              <a:chExt cx="848261" cy="848217"/>
            </a:xfrm>
          </p:grpSpPr>
          <p:sp>
            <p:nvSpPr>
              <p:cNvPr id="312" name="Rectangle 23"/>
              <p:cNvSpPr/>
              <p:nvPr/>
            </p:nvSpPr>
            <p:spPr>
              <a:xfrm>
                <a:off x="-1" y="0"/>
                <a:ext cx="848263" cy="848218"/>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sz="3200">
                    <a:solidFill>
                      <a:srgbClr val="808080"/>
                    </a:solidFill>
                  </a:defRPr>
                </a:pPr>
                <a:endParaRPr/>
              </a:p>
            </p:txBody>
          </p:sp>
          <p:grpSp>
            <p:nvGrpSpPr>
              <p:cNvPr id="315" name="Group 78"/>
              <p:cNvGrpSpPr/>
              <p:nvPr/>
            </p:nvGrpSpPr>
            <p:grpSpPr>
              <a:xfrm>
                <a:off x="252838" y="190501"/>
                <a:ext cx="363273" cy="484893"/>
                <a:chOff x="0" y="0"/>
                <a:chExt cx="363272" cy="484892"/>
              </a:xfrm>
            </p:grpSpPr>
            <p:sp>
              <p:nvSpPr>
                <p:cNvPr id="313" name="AutoShape 115"/>
                <p:cNvSpPr/>
                <p:nvPr/>
              </p:nvSpPr>
              <p:spPr>
                <a:xfrm>
                  <a:off x="-1" y="-1"/>
                  <a:ext cx="363274" cy="484894"/>
                </a:xfrm>
                <a:custGeom>
                  <a:avLst/>
                  <a:gdLst/>
                  <a:ahLst/>
                  <a:cxnLst>
                    <a:cxn ang="0">
                      <a:pos x="wd2" y="hd2"/>
                    </a:cxn>
                    <a:cxn ang="5400000">
                      <a:pos x="wd2" y="hd2"/>
                    </a:cxn>
                    <a:cxn ang="10800000">
                      <a:pos x="wd2" y="hd2"/>
                    </a:cxn>
                    <a:cxn ang="16200000">
                      <a:pos x="wd2" y="hd2"/>
                    </a:cxn>
                  </a:cxnLst>
                  <a:rect l="0" t="0" r="r" b="b"/>
                  <a:pathLst>
                    <a:path w="21600" h="21600" extrusionOk="0">
                      <a:moveTo>
                        <a:pt x="19800" y="12826"/>
                      </a:moveTo>
                      <a:lnTo>
                        <a:pt x="19800" y="15526"/>
                      </a:lnTo>
                      <a:cubicBezTo>
                        <a:pt x="19800" y="18130"/>
                        <a:pt x="16972" y="20250"/>
                        <a:pt x="13499" y="20250"/>
                      </a:cubicBezTo>
                      <a:lnTo>
                        <a:pt x="8099" y="20250"/>
                      </a:lnTo>
                      <a:cubicBezTo>
                        <a:pt x="4627" y="20250"/>
                        <a:pt x="1800" y="18130"/>
                        <a:pt x="1800" y="15526"/>
                      </a:cubicBezTo>
                      <a:lnTo>
                        <a:pt x="1800" y="10801"/>
                      </a:lnTo>
                      <a:cubicBezTo>
                        <a:pt x="1800" y="10427"/>
                        <a:pt x="2203" y="10124"/>
                        <a:pt x="2699" y="10124"/>
                      </a:cubicBezTo>
                      <a:lnTo>
                        <a:pt x="18899" y="10124"/>
                      </a:lnTo>
                      <a:cubicBezTo>
                        <a:pt x="19396" y="10124"/>
                        <a:pt x="19800" y="10427"/>
                        <a:pt x="19800" y="10801"/>
                      </a:cubicBezTo>
                      <a:cubicBezTo>
                        <a:pt x="19800" y="10801"/>
                        <a:pt x="19800" y="12826"/>
                        <a:pt x="19800" y="12826"/>
                      </a:cubicBezTo>
                      <a:close/>
                      <a:moveTo>
                        <a:pt x="14400" y="6075"/>
                      </a:moveTo>
                      <a:lnTo>
                        <a:pt x="14400" y="8774"/>
                      </a:lnTo>
                      <a:lnTo>
                        <a:pt x="7200" y="8774"/>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1"/>
                      </a:cubicBezTo>
                      <a:lnTo>
                        <a:pt x="0" y="15526"/>
                      </a:lnTo>
                      <a:cubicBezTo>
                        <a:pt x="0" y="18881"/>
                        <a:pt x="3625" y="21600"/>
                        <a:pt x="8099" y="21600"/>
                      </a:cubicBezTo>
                      <a:lnTo>
                        <a:pt x="13499" y="21600"/>
                      </a:lnTo>
                      <a:cubicBezTo>
                        <a:pt x="17974" y="21600"/>
                        <a:pt x="21600" y="18881"/>
                        <a:pt x="21600" y="15526"/>
                      </a:cubicBezTo>
                      <a:lnTo>
                        <a:pt x="21600" y="10801"/>
                      </a:lnTo>
                      <a:cubicBezTo>
                        <a:pt x="21600" y="9681"/>
                        <a:pt x="20391" y="8774"/>
                        <a:pt x="18899" y="8774"/>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sp>
              <p:nvSpPr>
                <p:cNvPr id="314" name="AutoShape 116"/>
                <p:cNvSpPr/>
                <p:nvPr/>
              </p:nvSpPr>
              <p:spPr>
                <a:xfrm>
                  <a:off x="151432" y="287969"/>
                  <a:ext cx="60408" cy="910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rgbClr val="FFFFFF"/>
                </a:solidFill>
                <a:ln w="12700" cap="flat">
                  <a:noFill/>
                  <a:miter lim="400000"/>
                </a:ln>
                <a:effectLst/>
              </p:spPr>
              <p:txBody>
                <a:bodyPr wrap="square" lIns="45719" tIns="45719" rIns="45719" bIns="45719" numCol="1" anchor="ctr">
                  <a:noAutofit/>
                </a:bodyPr>
                <a:lstStyle/>
                <a:p>
                  <a:pPr defTabSz="609584">
                    <a:defRPr sz="4000">
                      <a:solidFill>
                        <a:srgbClr val="808080"/>
                      </a:solidFill>
                      <a:effectLst>
                        <a:outerShdw blurRad="38100" dist="38100" dir="2700000" rotWithShape="0">
                          <a:srgbClr val="000000"/>
                        </a:outerShdw>
                      </a:effectLst>
                    </a:defRPr>
                  </a:pPr>
                  <a:endParaRPr/>
                </a:p>
              </p:txBody>
            </p:sp>
          </p:grpSp>
        </p:grpSp>
      </p:grpSp>
      <p:grpSp>
        <p:nvGrpSpPr>
          <p:cNvPr id="74" name="组合 1">
            <a:extLst>
              <a:ext uri="{FF2B5EF4-FFF2-40B4-BE49-F238E27FC236}">
                <a16:creationId xmlns:a16="http://schemas.microsoft.com/office/drawing/2014/main" id="{32B80A17-8E9B-4112-BF5D-1F76465A542A}"/>
              </a:ext>
            </a:extLst>
          </p:cNvPr>
          <p:cNvGrpSpPr/>
          <p:nvPr/>
        </p:nvGrpSpPr>
        <p:grpSpPr>
          <a:xfrm>
            <a:off x="280988" y="-1"/>
            <a:ext cx="106362" cy="720726"/>
            <a:chOff x="0" y="0"/>
            <a:chExt cx="106361" cy="720725"/>
          </a:xfrm>
        </p:grpSpPr>
        <p:sp>
          <p:nvSpPr>
            <p:cNvPr id="75" name="矩形 4">
              <a:extLst>
                <a:ext uri="{FF2B5EF4-FFF2-40B4-BE49-F238E27FC236}">
                  <a16:creationId xmlns:a16="http://schemas.microsoft.com/office/drawing/2014/main" id="{4E78EA9B-B274-45ED-8917-ED5142968C85}"/>
                </a:ext>
              </a:extLst>
            </p:cNvPr>
            <p:cNvSpPr/>
            <p:nvPr/>
          </p:nvSpPr>
          <p:spPr>
            <a:xfrm>
              <a:off x="0" y="-1"/>
              <a:ext cx="45995" cy="72072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sp>
          <p:nvSpPr>
            <p:cNvPr id="76" name="矩形 5">
              <a:extLst>
                <a:ext uri="{FF2B5EF4-FFF2-40B4-BE49-F238E27FC236}">
                  <a16:creationId xmlns:a16="http://schemas.microsoft.com/office/drawing/2014/main" id="{A64E2220-DC31-40E4-A4CA-EE27A4592844}"/>
                </a:ext>
              </a:extLst>
            </p:cNvPr>
            <p:cNvSpPr/>
            <p:nvPr/>
          </p:nvSpPr>
          <p:spPr>
            <a:xfrm>
              <a:off x="60367" y="-1"/>
              <a:ext cx="45995" cy="72072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grpSp>
      <p:sp>
        <p:nvSpPr>
          <p:cNvPr id="77" name="TextBox 6">
            <a:extLst>
              <a:ext uri="{FF2B5EF4-FFF2-40B4-BE49-F238E27FC236}">
                <a16:creationId xmlns:a16="http://schemas.microsoft.com/office/drawing/2014/main" id="{095440A2-E339-4305-84EE-487C9AE026B8}"/>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FIVE</a:t>
            </a:r>
            <a:endParaRPr dirty="0"/>
          </a:p>
        </p:txBody>
      </p:sp>
      <p:sp>
        <p:nvSpPr>
          <p:cNvPr id="78" name="矩形 11">
            <a:extLst>
              <a:ext uri="{FF2B5EF4-FFF2-40B4-BE49-F238E27FC236}">
                <a16:creationId xmlns:a16="http://schemas.microsoft.com/office/drawing/2014/main" id="{4F6088D7-5DE7-49E6-BDDB-62325FCFA620}"/>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79" name="直接连接符 7">
            <a:extLst>
              <a:ext uri="{FF2B5EF4-FFF2-40B4-BE49-F238E27FC236}">
                <a16:creationId xmlns:a16="http://schemas.microsoft.com/office/drawing/2014/main" id="{BEC048A1-328D-46CA-9EDB-8A51D7F6A6E5}"/>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1" nodeType="afterEffect">
                                  <p:stCondLst>
                                    <p:cond delay="0"/>
                                  </p:stCondLst>
                                  <p:iterate>
                                    <p:tmAbs val="0"/>
                                  </p:iterate>
                                  <p:childTnLst>
                                    <p:set>
                                      <p:cBhvr>
                                        <p:cTn id="6" fill="hold"/>
                                        <p:tgtEl>
                                          <p:spTgt spid="252"/>
                                        </p:tgtEl>
                                        <p:attrNameLst>
                                          <p:attrName>style.visibility</p:attrName>
                                        </p:attrNameLst>
                                      </p:cBhvr>
                                      <p:to>
                                        <p:strVal val="visible"/>
                                      </p:to>
                                    </p:set>
                                    <p:anim calcmode="lin" valueType="num">
                                      <p:cBhvr>
                                        <p:cTn id="7" dur="500" fill="hold"/>
                                        <p:tgtEl>
                                          <p:spTgt spid="252"/>
                                        </p:tgtEl>
                                        <p:attrNameLst>
                                          <p:attrName>ppt_x</p:attrName>
                                        </p:attrNameLst>
                                      </p:cBhvr>
                                      <p:tavLst>
                                        <p:tav tm="0">
                                          <p:val>
                                            <p:strVal val="#ppt_x"/>
                                          </p:val>
                                        </p:tav>
                                        <p:tav tm="100000">
                                          <p:val>
                                            <p:strVal val="#ppt_x"/>
                                          </p:val>
                                        </p:tav>
                                      </p:tavLst>
                                    </p:anim>
                                    <p:anim calcmode="lin" valueType="num">
                                      <p:cBhvr>
                                        <p:cTn id="8" dur="500" fill="hold"/>
                                        <p:tgtEl>
                                          <p:spTgt spid="25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2" nodeType="afterEffect">
                                  <p:stCondLst>
                                    <p:cond delay="0"/>
                                  </p:stCondLst>
                                  <p:iterate>
                                    <p:tmAbs val="0"/>
                                  </p:iterate>
                                  <p:childTnLst>
                                    <p:set>
                                      <p:cBhvr>
                                        <p:cTn id="11" fill="hold"/>
                                        <p:tgtEl>
                                          <p:spTgt spid="258"/>
                                        </p:tgtEl>
                                        <p:attrNameLst>
                                          <p:attrName>style.visibility</p:attrName>
                                        </p:attrNameLst>
                                      </p:cBhvr>
                                      <p:to>
                                        <p:strVal val="visible"/>
                                      </p:to>
                                    </p:set>
                                    <p:anim calcmode="lin" valueType="num">
                                      <p:cBhvr>
                                        <p:cTn id="12" dur="500" fill="hold"/>
                                        <p:tgtEl>
                                          <p:spTgt spid="258"/>
                                        </p:tgtEl>
                                        <p:attrNameLst>
                                          <p:attrName>ppt_x</p:attrName>
                                        </p:attrNameLst>
                                      </p:cBhvr>
                                      <p:tavLst>
                                        <p:tav tm="0">
                                          <p:val>
                                            <p:strVal val="0-#ppt_w/2"/>
                                          </p:val>
                                        </p:tav>
                                        <p:tav tm="100000">
                                          <p:val>
                                            <p:strVal val="#ppt_x"/>
                                          </p:val>
                                        </p:tav>
                                      </p:tavLst>
                                    </p:anim>
                                    <p:anim calcmode="lin" valueType="num">
                                      <p:cBhvr>
                                        <p:cTn id="13" dur="500" fill="hold"/>
                                        <p:tgtEl>
                                          <p:spTgt spid="25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3" nodeType="afterEffect">
                                  <p:stCondLst>
                                    <p:cond delay="0"/>
                                  </p:stCondLst>
                                  <p:iterate>
                                    <p:tmAbs val="0"/>
                                  </p:iterate>
                                  <p:childTnLst>
                                    <p:set>
                                      <p:cBhvr>
                                        <p:cTn id="16" fill="hold"/>
                                        <p:tgtEl>
                                          <p:spTgt spid="275"/>
                                        </p:tgtEl>
                                        <p:attrNameLst>
                                          <p:attrName>style.visibility</p:attrName>
                                        </p:attrNameLst>
                                      </p:cBhvr>
                                      <p:to>
                                        <p:strVal val="visible"/>
                                      </p:to>
                                    </p:set>
                                    <p:anim calcmode="lin" valueType="num">
                                      <p:cBhvr>
                                        <p:cTn id="17" dur="500" fill="hold"/>
                                        <p:tgtEl>
                                          <p:spTgt spid="275"/>
                                        </p:tgtEl>
                                        <p:attrNameLst>
                                          <p:attrName>ppt_x</p:attrName>
                                        </p:attrNameLst>
                                      </p:cBhvr>
                                      <p:tavLst>
                                        <p:tav tm="0">
                                          <p:val>
                                            <p:strVal val="1+#ppt_w/2"/>
                                          </p:val>
                                        </p:tav>
                                        <p:tav tm="100000">
                                          <p:val>
                                            <p:strVal val="#ppt_x"/>
                                          </p:val>
                                        </p:tav>
                                      </p:tavLst>
                                    </p:anim>
                                    <p:anim calcmode="lin" valueType="num">
                                      <p:cBhvr>
                                        <p:cTn id="18" dur="500" fill="hold"/>
                                        <p:tgtEl>
                                          <p:spTgt spid="27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4" nodeType="afterEffect">
                                  <p:stCondLst>
                                    <p:cond delay="0"/>
                                  </p:stCondLst>
                                  <p:iterate>
                                    <p:tmAbs val="0"/>
                                  </p:iterate>
                                  <p:childTnLst>
                                    <p:set>
                                      <p:cBhvr>
                                        <p:cTn id="21" fill="hold"/>
                                        <p:tgtEl>
                                          <p:spTgt spid="308"/>
                                        </p:tgtEl>
                                        <p:attrNameLst>
                                          <p:attrName>style.visibility</p:attrName>
                                        </p:attrNameLst>
                                      </p:cBhvr>
                                      <p:to>
                                        <p:strVal val="visible"/>
                                      </p:to>
                                    </p:set>
                                    <p:anim calcmode="lin" valueType="num">
                                      <p:cBhvr>
                                        <p:cTn id="22" dur="500" fill="hold"/>
                                        <p:tgtEl>
                                          <p:spTgt spid="308"/>
                                        </p:tgtEl>
                                        <p:attrNameLst>
                                          <p:attrName>ppt_x</p:attrName>
                                        </p:attrNameLst>
                                      </p:cBhvr>
                                      <p:tavLst>
                                        <p:tav tm="0">
                                          <p:val>
                                            <p:strVal val="0-#ppt_w/2"/>
                                          </p:val>
                                        </p:tav>
                                        <p:tav tm="100000">
                                          <p:val>
                                            <p:strVal val="#ppt_x"/>
                                          </p:val>
                                        </p:tav>
                                      </p:tavLst>
                                    </p:anim>
                                    <p:anim calcmode="lin" valueType="num">
                                      <p:cBhvr>
                                        <p:cTn id="23" dur="500" fill="hold"/>
                                        <p:tgtEl>
                                          <p:spTgt spid="30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5" nodeType="afterEffect">
                                  <p:stCondLst>
                                    <p:cond delay="0"/>
                                  </p:stCondLst>
                                  <p:iterate>
                                    <p:tmAbs val="0"/>
                                  </p:iterate>
                                  <p:childTnLst>
                                    <p:set>
                                      <p:cBhvr>
                                        <p:cTn id="26" fill="hold"/>
                                        <p:tgtEl>
                                          <p:spTgt spid="255"/>
                                        </p:tgtEl>
                                        <p:attrNameLst>
                                          <p:attrName>style.visibility</p:attrName>
                                        </p:attrNameLst>
                                      </p:cBhvr>
                                      <p:to>
                                        <p:strVal val="visible"/>
                                      </p:to>
                                    </p:set>
                                    <p:anim calcmode="lin" valueType="num">
                                      <p:cBhvr>
                                        <p:cTn id="27" dur="500" fill="hold"/>
                                        <p:tgtEl>
                                          <p:spTgt spid="255"/>
                                        </p:tgtEl>
                                        <p:attrNameLst>
                                          <p:attrName>ppt_x</p:attrName>
                                        </p:attrNameLst>
                                      </p:cBhvr>
                                      <p:tavLst>
                                        <p:tav tm="0">
                                          <p:val>
                                            <p:strVal val="0-#ppt_w/2"/>
                                          </p:val>
                                        </p:tav>
                                        <p:tav tm="100000">
                                          <p:val>
                                            <p:strVal val="#ppt_x"/>
                                          </p:val>
                                        </p:tav>
                                      </p:tavLst>
                                    </p:anim>
                                    <p:anim calcmode="lin" valueType="num">
                                      <p:cBhvr>
                                        <p:cTn id="28" dur="500" fill="hold"/>
                                        <p:tgtEl>
                                          <p:spTgt spid="255"/>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grpId="6" nodeType="afterEffect">
                                  <p:stCondLst>
                                    <p:cond delay="0"/>
                                  </p:stCondLst>
                                  <p:iterate>
                                    <p:tmAbs val="0"/>
                                  </p:iterate>
                                  <p:childTnLst>
                                    <p:set>
                                      <p:cBhvr>
                                        <p:cTn id="31" fill="hold"/>
                                        <p:tgtEl>
                                          <p:spTgt spid="268"/>
                                        </p:tgtEl>
                                        <p:attrNameLst>
                                          <p:attrName>style.visibility</p:attrName>
                                        </p:attrNameLst>
                                      </p:cBhvr>
                                      <p:to>
                                        <p:strVal val="visible"/>
                                      </p:to>
                                    </p:set>
                                    <p:anim calcmode="lin" valueType="num">
                                      <p:cBhvr>
                                        <p:cTn id="32" dur="500" fill="hold"/>
                                        <p:tgtEl>
                                          <p:spTgt spid="268"/>
                                        </p:tgtEl>
                                        <p:attrNameLst>
                                          <p:attrName>ppt_x</p:attrName>
                                        </p:attrNameLst>
                                      </p:cBhvr>
                                      <p:tavLst>
                                        <p:tav tm="0">
                                          <p:val>
                                            <p:strVal val="1+#ppt_w/2"/>
                                          </p:val>
                                        </p:tav>
                                        <p:tav tm="100000">
                                          <p:val>
                                            <p:strVal val="#ppt_x"/>
                                          </p:val>
                                        </p:tav>
                                      </p:tavLst>
                                    </p:anim>
                                    <p:anim calcmode="lin" valueType="num">
                                      <p:cBhvr>
                                        <p:cTn id="33" dur="500" fill="hold"/>
                                        <p:tgtEl>
                                          <p:spTgt spid="26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7" nodeType="afterEffect">
                                  <p:stCondLst>
                                    <p:cond delay="0"/>
                                  </p:stCondLst>
                                  <p:iterate>
                                    <p:tmAbs val="0"/>
                                  </p:iterate>
                                  <p:childTnLst>
                                    <p:set>
                                      <p:cBhvr>
                                        <p:cTn id="36" fill="hold"/>
                                        <p:tgtEl>
                                          <p:spTgt spid="317"/>
                                        </p:tgtEl>
                                        <p:attrNameLst>
                                          <p:attrName>style.visibility</p:attrName>
                                        </p:attrNameLst>
                                      </p:cBhvr>
                                      <p:to>
                                        <p:strVal val="visible"/>
                                      </p:to>
                                    </p:set>
                                    <p:anim calcmode="lin" valueType="num">
                                      <p:cBhvr>
                                        <p:cTn id="37" dur="500" fill="hold"/>
                                        <p:tgtEl>
                                          <p:spTgt spid="317"/>
                                        </p:tgtEl>
                                        <p:attrNameLst>
                                          <p:attrName>ppt_x</p:attrName>
                                        </p:attrNameLst>
                                      </p:cBhvr>
                                      <p:tavLst>
                                        <p:tav tm="0">
                                          <p:val>
                                            <p:strVal val="0-#ppt_w/2"/>
                                          </p:val>
                                        </p:tav>
                                        <p:tav tm="100000">
                                          <p:val>
                                            <p:strVal val="#ppt_x"/>
                                          </p:val>
                                        </p:tav>
                                      </p:tavLst>
                                    </p:anim>
                                    <p:anim calcmode="lin" valueType="num">
                                      <p:cBhvr>
                                        <p:cTn id="38" dur="500" fill="hold"/>
                                        <p:tgtEl>
                                          <p:spTgt spid="317"/>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8" nodeType="afterEffect">
                                  <p:stCondLst>
                                    <p:cond delay="0"/>
                                  </p:stCondLst>
                                  <p:iterate>
                                    <p:tmAbs val="0"/>
                                  </p:iterate>
                                  <p:childTnLst>
                                    <p:set>
                                      <p:cBhvr>
                                        <p:cTn id="41" fill="hold"/>
                                        <p:tgtEl>
                                          <p:spTgt spid="261"/>
                                        </p:tgtEl>
                                        <p:attrNameLst>
                                          <p:attrName>style.visibility</p:attrName>
                                        </p:attrNameLst>
                                      </p:cBhvr>
                                      <p:to>
                                        <p:strVal val="visible"/>
                                      </p:to>
                                    </p:set>
                                    <p:anim calcmode="lin" valueType="num">
                                      <p:cBhvr>
                                        <p:cTn id="42" dur="500" fill="hold"/>
                                        <p:tgtEl>
                                          <p:spTgt spid="261"/>
                                        </p:tgtEl>
                                        <p:attrNameLst>
                                          <p:attrName>ppt_x</p:attrName>
                                        </p:attrNameLst>
                                      </p:cBhvr>
                                      <p:tavLst>
                                        <p:tav tm="0">
                                          <p:val>
                                            <p:strVal val="0-#ppt_w/2"/>
                                          </p:val>
                                        </p:tav>
                                        <p:tav tm="100000">
                                          <p:val>
                                            <p:strVal val="#ppt_x"/>
                                          </p:val>
                                        </p:tav>
                                      </p:tavLst>
                                    </p:anim>
                                    <p:anim calcmode="lin" valueType="num">
                                      <p:cBhvr>
                                        <p:cTn id="43" dur="500" fill="hold"/>
                                        <p:tgtEl>
                                          <p:spTgt spid="261"/>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grpId="9" nodeType="afterEffect">
                                  <p:stCondLst>
                                    <p:cond delay="0"/>
                                  </p:stCondLst>
                                  <p:iterate>
                                    <p:tmAbs val="0"/>
                                  </p:iterate>
                                  <p:childTnLst>
                                    <p:set>
                                      <p:cBhvr>
                                        <p:cTn id="46" fill="hold"/>
                                        <p:tgtEl>
                                          <p:spTgt spid="292"/>
                                        </p:tgtEl>
                                        <p:attrNameLst>
                                          <p:attrName>style.visibility</p:attrName>
                                        </p:attrNameLst>
                                      </p:cBhvr>
                                      <p:to>
                                        <p:strVal val="visible"/>
                                      </p:to>
                                    </p:set>
                                    <p:anim calcmode="lin" valueType="num">
                                      <p:cBhvr>
                                        <p:cTn id="47" dur="500" fill="hold"/>
                                        <p:tgtEl>
                                          <p:spTgt spid="292"/>
                                        </p:tgtEl>
                                        <p:attrNameLst>
                                          <p:attrName>ppt_x</p:attrName>
                                        </p:attrNameLst>
                                      </p:cBhvr>
                                      <p:tavLst>
                                        <p:tav tm="0">
                                          <p:val>
                                            <p:strVal val="1+#ppt_w/2"/>
                                          </p:val>
                                        </p:tav>
                                        <p:tav tm="100000">
                                          <p:val>
                                            <p:strVal val="#ppt_x"/>
                                          </p:val>
                                        </p:tav>
                                      </p:tavLst>
                                    </p:anim>
                                    <p:anim calcmode="lin" valueType="num">
                                      <p:cBhvr>
                                        <p:cTn id="48" dur="500" fill="hold"/>
                                        <p:tgtEl>
                                          <p:spTgt spid="29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10" nodeType="afterEffect">
                                  <p:stCondLst>
                                    <p:cond delay="0"/>
                                  </p:stCondLst>
                                  <p:iterate>
                                    <p:tmAbs val="0"/>
                                  </p:iterate>
                                  <p:childTnLst>
                                    <p:set>
                                      <p:cBhvr>
                                        <p:cTn id="51" fill="hold"/>
                                        <p:tgtEl>
                                          <p:spTgt spid="282"/>
                                        </p:tgtEl>
                                        <p:attrNameLst>
                                          <p:attrName>style.visibility</p:attrName>
                                        </p:attrNameLst>
                                      </p:cBhvr>
                                      <p:to>
                                        <p:strVal val="visible"/>
                                      </p:to>
                                    </p:set>
                                    <p:anim calcmode="lin" valueType="num">
                                      <p:cBhvr>
                                        <p:cTn id="52" dur="500" fill="hold"/>
                                        <p:tgtEl>
                                          <p:spTgt spid="282"/>
                                        </p:tgtEl>
                                        <p:attrNameLst>
                                          <p:attrName>ppt_x</p:attrName>
                                        </p:attrNameLst>
                                      </p:cBhvr>
                                      <p:tavLst>
                                        <p:tav tm="0">
                                          <p:val>
                                            <p:strVal val="0-#ppt_w/2"/>
                                          </p:val>
                                        </p:tav>
                                        <p:tav tm="100000">
                                          <p:val>
                                            <p:strVal val="#ppt_x"/>
                                          </p:val>
                                        </p:tav>
                                      </p:tavLst>
                                    </p:anim>
                                    <p:anim calcmode="lin" valueType="num">
                                      <p:cBhvr>
                                        <p:cTn id="53" dur="500" fill="hold"/>
                                        <p:tgtEl>
                                          <p:spTgt spid="2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animBg="1" advAuto="0"/>
      <p:bldP spid="255" grpId="5" animBg="1" advAuto="0"/>
      <p:bldP spid="258" grpId="2" animBg="1" advAuto="0"/>
      <p:bldP spid="261" grpId="8" animBg="1" advAuto="0"/>
      <p:bldP spid="268" grpId="6" animBg="1" advAuto="0"/>
      <p:bldP spid="275" grpId="3" animBg="1" advAuto="0"/>
      <p:bldP spid="282" grpId="10" animBg="1" advAuto="0"/>
      <p:bldP spid="292" grpId="9" animBg="1" advAuto="0"/>
      <p:bldP spid="308" grpId="4" animBg="1" advAuto="0"/>
      <p:bldP spid="317" grpId="7"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4">
            <a:extLst>
              <a:ext uri="{FF2B5EF4-FFF2-40B4-BE49-F238E27FC236}">
                <a16:creationId xmlns:a16="http://schemas.microsoft.com/office/drawing/2014/main" id="{54AB9421-C8E8-48A8-A864-438E728D33B1}"/>
              </a:ext>
            </a:extLst>
          </p:cNvPr>
          <p:cNvGrpSpPr/>
          <p:nvPr/>
        </p:nvGrpSpPr>
        <p:grpSpPr>
          <a:xfrm>
            <a:off x="719189" y="2526335"/>
            <a:ext cx="4910471" cy="1569426"/>
            <a:chOff x="0" y="42565"/>
            <a:chExt cx="4910469" cy="1569425"/>
          </a:xfrm>
        </p:grpSpPr>
        <p:grpSp>
          <p:nvGrpSpPr>
            <p:cNvPr id="5" name="Group 25">
              <a:extLst>
                <a:ext uri="{FF2B5EF4-FFF2-40B4-BE49-F238E27FC236}">
                  <a16:creationId xmlns:a16="http://schemas.microsoft.com/office/drawing/2014/main" id="{71EB1347-E879-42FF-8C33-DFFD46B26942}"/>
                </a:ext>
              </a:extLst>
            </p:cNvPr>
            <p:cNvGrpSpPr/>
            <p:nvPr/>
          </p:nvGrpSpPr>
          <p:grpSpPr>
            <a:xfrm>
              <a:off x="0" y="42565"/>
              <a:ext cx="676874" cy="676875"/>
              <a:chOff x="0" y="0"/>
              <a:chExt cx="676873" cy="676873"/>
            </a:xfrm>
          </p:grpSpPr>
          <p:sp>
            <p:nvSpPr>
              <p:cNvPr id="9" name="Oval 26">
                <a:extLst>
                  <a:ext uri="{FF2B5EF4-FFF2-40B4-BE49-F238E27FC236}">
                    <a16:creationId xmlns:a16="http://schemas.microsoft.com/office/drawing/2014/main" id="{54FA72BE-F404-4D64-8F5A-EF6DA88CBE9D}"/>
                  </a:ext>
                </a:extLst>
              </p:cNvPr>
              <p:cNvSpPr/>
              <p:nvPr/>
            </p:nvSpPr>
            <p:spPr>
              <a:xfrm>
                <a:off x="0" y="0"/>
                <a:ext cx="676874" cy="676874"/>
              </a:xfrm>
              <a:prstGeom prst="ellipse">
                <a:avLst/>
              </a:prstGeom>
              <a:noFill/>
              <a:ln w="12700" cap="flat">
                <a:solidFill>
                  <a:srgbClr val="F47264"/>
                </a:solidFill>
                <a:prstDash val="solid"/>
                <a:miter lim="800000"/>
              </a:ln>
              <a:effectLst/>
            </p:spPr>
            <p:txBody>
              <a:bodyPr wrap="square" lIns="45719" tIns="45719" rIns="45719" bIns="45719" numCol="1" anchor="ctr">
                <a:noAutofit/>
              </a:bodyPr>
              <a:lstStyle/>
              <a:p>
                <a:pPr algn="ctr">
                  <a:defRPr sz="3200">
                    <a:solidFill>
                      <a:srgbClr val="808080"/>
                    </a:solidFill>
                  </a:defRPr>
                </a:pPr>
                <a:endParaRPr/>
              </a:p>
            </p:txBody>
          </p:sp>
          <p:sp>
            <p:nvSpPr>
              <p:cNvPr id="10" name="Freeform 26">
                <a:extLst>
                  <a:ext uri="{FF2B5EF4-FFF2-40B4-BE49-F238E27FC236}">
                    <a16:creationId xmlns:a16="http://schemas.microsoft.com/office/drawing/2014/main" id="{A9D7FC54-D1BE-4E5B-9D18-A77F75EB0B4B}"/>
                  </a:ext>
                </a:extLst>
              </p:cNvPr>
              <p:cNvSpPr/>
              <p:nvPr/>
            </p:nvSpPr>
            <p:spPr>
              <a:xfrm>
                <a:off x="188287" y="195359"/>
                <a:ext cx="285781" cy="300320"/>
              </a:xfrm>
              <a:custGeom>
                <a:avLst/>
                <a:gdLst/>
                <a:ahLst/>
                <a:cxnLst>
                  <a:cxn ang="0">
                    <a:pos x="wd2" y="hd2"/>
                  </a:cxn>
                  <a:cxn ang="5400000">
                    <a:pos x="wd2" y="hd2"/>
                  </a:cxn>
                  <a:cxn ang="10800000">
                    <a:pos x="wd2" y="hd2"/>
                  </a:cxn>
                  <a:cxn ang="16200000">
                    <a:pos x="wd2" y="hd2"/>
                  </a:cxn>
                </a:cxnLst>
                <a:rect l="0" t="0" r="r" b="b"/>
                <a:pathLst>
                  <a:path w="21025" h="21305" extrusionOk="0">
                    <a:moveTo>
                      <a:pt x="7851" y="21305"/>
                    </a:moveTo>
                    <a:cubicBezTo>
                      <a:pt x="7141" y="21305"/>
                      <a:pt x="6511" y="21001"/>
                      <a:pt x="6038" y="20468"/>
                    </a:cubicBezTo>
                    <a:cubicBezTo>
                      <a:pt x="440" y="13243"/>
                      <a:pt x="440" y="13243"/>
                      <a:pt x="440" y="13243"/>
                    </a:cubicBezTo>
                    <a:cubicBezTo>
                      <a:pt x="-269" y="12330"/>
                      <a:pt x="-111" y="11037"/>
                      <a:pt x="835" y="10277"/>
                    </a:cubicBezTo>
                    <a:cubicBezTo>
                      <a:pt x="1859" y="9592"/>
                      <a:pt x="3200" y="9820"/>
                      <a:pt x="3909" y="10733"/>
                    </a:cubicBezTo>
                    <a:cubicBezTo>
                      <a:pt x="7614" y="15449"/>
                      <a:pt x="7614" y="15449"/>
                      <a:pt x="7614" y="15449"/>
                    </a:cubicBezTo>
                    <a:cubicBezTo>
                      <a:pt x="16995" y="998"/>
                      <a:pt x="16995" y="998"/>
                      <a:pt x="16995" y="998"/>
                    </a:cubicBezTo>
                    <a:cubicBezTo>
                      <a:pt x="17626" y="9"/>
                      <a:pt x="18966" y="-295"/>
                      <a:pt x="19991" y="313"/>
                    </a:cubicBezTo>
                    <a:cubicBezTo>
                      <a:pt x="21016" y="922"/>
                      <a:pt x="21331" y="2215"/>
                      <a:pt x="20700" y="3280"/>
                    </a:cubicBezTo>
                    <a:cubicBezTo>
                      <a:pt x="9664" y="20316"/>
                      <a:pt x="9664" y="20316"/>
                      <a:pt x="9664" y="20316"/>
                    </a:cubicBezTo>
                    <a:cubicBezTo>
                      <a:pt x="9270" y="20925"/>
                      <a:pt x="8639" y="21229"/>
                      <a:pt x="7930" y="21305"/>
                    </a:cubicBezTo>
                    <a:cubicBezTo>
                      <a:pt x="7930" y="21305"/>
                      <a:pt x="7851" y="21305"/>
                      <a:pt x="7851" y="21305"/>
                    </a:cubicBezTo>
                    <a:close/>
                  </a:path>
                </a:pathLst>
              </a:custGeom>
              <a:solidFill>
                <a:srgbClr val="F47264"/>
              </a:solidFill>
              <a:ln w="12700" cap="flat">
                <a:noFill/>
                <a:miter lim="400000"/>
              </a:ln>
              <a:effectLst/>
            </p:spPr>
            <p:txBody>
              <a:bodyPr wrap="square" lIns="45719" tIns="45719" rIns="45719" bIns="45719" numCol="1" anchor="t">
                <a:noAutofit/>
              </a:bodyPr>
              <a:lstStyle/>
              <a:p>
                <a:pPr>
                  <a:defRPr sz="3200">
                    <a:solidFill>
                      <a:srgbClr val="808080"/>
                    </a:solidFill>
                  </a:defRPr>
                </a:pPr>
                <a:endParaRPr/>
              </a:p>
            </p:txBody>
          </p:sp>
        </p:grpSp>
        <p:sp>
          <p:nvSpPr>
            <p:cNvPr id="6" name="Rectangle 28">
              <a:extLst>
                <a:ext uri="{FF2B5EF4-FFF2-40B4-BE49-F238E27FC236}">
                  <a16:creationId xmlns:a16="http://schemas.microsoft.com/office/drawing/2014/main" id="{0CFA7AD1-86AD-4961-B160-4E2DA79F8F56}"/>
                </a:ext>
              </a:extLst>
            </p:cNvPr>
            <p:cNvSpPr txBox="1"/>
            <p:nvPr/>
          </p:nvSpPr>
          <p:spPr>
            <a:xfrm>
              <a:off x="719439" y="134783"/>
              <a:ext cx="4191030" cy="492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600">
                  <a:solidFill>
                    <a:srgbClr val="808080"/>
                  </a:solidFill>
                  <a:latin typeface="Open Sans"/>
                  <a:ea typeface="Open Sans"/>
                  <a:cs typeface="Open Sans"/>
                  <a:sym typeface="Open Sans"/>
                </a:defRPr>
              </a:lvl1pPr>
            </a:lstStyle>
            <a:p>
              <a:r>
                <a:rPr lang="zh-CN" altLang="en-US" dirty="0"/>
                <a:t>最后的最后</a:t>
              </a:r>
              <a:endParaRPr dirty="0"/>
            </a:p>
          </p:txBody>
        </p:sp>
        <p:sp>
          <p:nvSpPr>
            <p:cNvPr id="7" name="Rectangle 29">
              <a:extLst>
                <a:ext uri="{FF2B5EF4-FFF2-40B4-BE49-F238E27FC236}">
                  <a16:creationId xmlns:a16="http://schemas.microsoft.com/office/drawing/2014/main" id="{D486FC5F-4148-4767-99C7-1902CCE04475}"/>
                </a:ext>
              </a:extLst>
            </p:cNvPr>
            <p:cNvSpPr txBox="1"/>
            <p:nvPr/>
          </p:nvSpPr>
          <p:spPr>
            <a:xfrm>
              <a:off x="719439" y="719441"/>
              <a:ext cx="3524275" cy="8925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300">
                  <a:solidFill>
                    <a:srgbClr val="808080"/>
                  </a:solidFill>
                  <a:latin typeface="Open Sans Light"/>
                  <a:ea typeface="Open Sans Light"/>
                  <a:cs typeface="Open Sans Light"/>
                  <a:sym typeface="Open Sans Light"/>
                </a:defRPr>
              </a:lvl1pPr>
            </a:lstStyle>
            <a:p>
              <a:r>
                <a:rPr lang="zh-CN" altLang="en-US" dirty="0"/>
                <a:t>收获了一个团队，在这门课的实践过程中我们相互合作、相互鼓励，虽然一路有些磕磕盼盼，但最后还是顺利完成了任务。</a:t>
              </a:r>
              <a:endParaRPr lang="en-US" altLang="zh-CN" dirty="0"/>
            </a:p>
            <a:p>
              <a:r>
                <a:rPr lang="en-US" altLang="zh-CN" dirty="0"/>
                <a:t>——( •̀ ω •́ )</a:t>
              </a:r>
              <a:r>
                <a:rPr lang="zh-CN" altLang="en-US" dirty="0"/>
                <a:t>✌耶！</a:t>
              </a:r>
              <a:endParaRPr dirty="0"/>
            </a:p>
          </p:txBody>
        </p:sp>
      </p:grpSp>
      <p:grpSp>
        <p:nvGrpSpPr>
          <p:cNvPr id="11" name="组合 1">
            <a:extLst>
              <a:ext uri="{FF2B5EF4-FFF2-40B4-BE49-F238E27FC236}">
                <a16:creationId xmlns:a16="http://schemas.microsoft.com/office/drawing/2014/main" id="{326D42B7-39C4-4271-9AA1-4B4BF9FB478F}"/>
              </a:ext>
            </a:extLst>
          </p:cNvPr>
          <p:cNvGrpSpPr/>
          <p:nvPr/>
        </p:nvGrpSpPr>
        <p:grpSpPr>
          <a:xfrm>
            <a:off x="280988" y="-1"/>
            <a:ext cx="106362" cy="720726"/>
            <a:chOff x="0" y="0"/>
            <a:chExt cx="106361" cy="720725"/>
          </a:xfrm>
        </p:grpSpPr>
        <p:sp>
          <p:nvSpPr>
            <p:cNvPr id="12" name="矩形 4">
              <a:extLst>
                <a:ext uri="{FF2B5EF4-FFF2-40B4-BE49-F238E27FC236}">
                  <a16:creationId xmlns:a16="http://schemas.microsoft.com/office/drawing/2014/main" id="{54AF38F8-C6F4-4FAF-ACF4-C39C0234B73B}"/>
                </a:ext>
              </a:extLst>
            </p:cNvPr>
            <p:cNvSpPr/>
            <p:nvPr/>
          </p:nvSpPr>
          <p:spPr>
            <a:xfrm>
              <a:off x="0" y="-1"/>
              <a:ext cx="45995" cy="72072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sp>
          <p:nvSpPr>
            <p:cNvPr id="13" name="矩形 5">
              <a:extLst>
                <a:ext uri="{FF2B5EF4-FFF2-40B4-BE49-F238E27FC236}">
                  <a16:creationId xmlns:a16="http://schemas.microsoft.com/office/drawing/2014/main" id="{A3B9B4EF-0CA1-406C-9297-4D2133E16583}"/>
                </a:ext>
              </a:extLst>
            </p:cNvPr>
            <p:cNvSpPr/>
            <p:nvPr/>
          </p:nvSpPr>
          <p:spPr>
            <a:xfrm>
              <a:off x="60367" y="-1"/>
              <a:ext cx="45995" cy="72072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808080"/>
                  </a:solidFill>
                </a:defRPr>
              </a:pPr>
              <a:endParaRPr/>
            </a:p>
          </p:txBody>
        </p:sp>
      </p:grpSp>
      <p:sp>
        <p:nvSpPr>
          <p:cNvPr id="14" name="TextBox 6">
            <a:extLst>
              <a:ext uri="{FF2B5EF4-FFF2-40B4-BE49-F238E27FC236}">
                <a16:creationId xmlns:a16="http://schemas.microsoft.com/office/drawing/2014/main" id="{B73F04D0-154F-43B9-87A8-1AD0F0B1B2FA}"/>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FIVE</a:t>
            </a:r>
            <a:endParaRPr dirty="0"/>
          </a:p>
        </p:txBody>
      </p:sp>
      <p:sp>
        <p:nvSpPr>
          <p:cNvPr id="15" name="矩形 11">
            <a:extLst>
              <a:ext uri="{FF2B5EF4-FFF2-40B4-BE49-F238E27FC236}">
                <a16:creationId xmlns:a16="http://schemas.microsoft.com/office/drawing/2014/main" id="{EF14E540-8ABF-431E-BB45-6A1CF519F8E3}"/>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16" name="直接连接符 7">
            <a:extLst>
              <a:ext uri="{FF2B5EF4-FFF2-40B4-BE49-F238E27FC236}">
                <a16:creationId xmlns:a16="http://schemas.microsoft.com/office/drawing/2014/main" id="{2E832548-C39C-4770-A096-33C0DEA837F9}"/>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Tree>
    <p:extLst>
      <p:ext uri="{BB962C8B-B14F-4D97-AF65-F5344CB8AC3E}">
        <p14:creationId xmlns:p14="http://schemas.microsoft.com/office/powerpoint/2010/main" val="826462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48"/>
          <p:cNvSpPr txBox="1"/>
          <p:nvPr/>
        </p:nvSpPr>
        <p:spPr>
          <a:xfrm>
            <a:off x="1809719" y="5524517"/>
            <a:ext cx="8763063" cy="29238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300">
                <a:solidFill>
                  <a:srgbClr val="808080"/>
                </a:solidFill>
                <a:latin typeface="Open Sans Light"/>
                <a:ea typeface="Open Sans Light"/>
                <a:cs typeface="Open Sans Light"/>
                <a:sym typeface="Open Sans Light"/>
              </a:defRPr>
            </a:lvl1pPr>
          </a:lstStyle>
          <a:p>
            <a:r>
              <a:rPr lang="zh-CN" altLang="en-US" dirty="0"/>
              <a:t>在这里，我们将今天的报告分为四个部分，分别是创作灵感，实行步骤，遇见问题，最后成果，以及总结与收获。</a:t>
            </a:r>
          </a:p>
        </p:txBody>
      </p:sp>
      <p:grpSp>
        <p:nvGrpSpPr>
          <p:cNvPr id="229" name="Group 65"/>
          <p:cNvGrpSpPr/>
          <p:nvPr/>
        </p:nvGrpSpPr>
        <p:grpSpPr>
          <a:xfrm>
            <a:off x="1035077" y="2285992"/>
            <a:ext cx="2095515" cy="2355852"/>
            <a:chOff x="162088" y="0"/>
            <a:chExt cx="2095514" cy="2355850"/>
          </a:xfrm>
        </p:grpSpPr>
        <p:sp>
          <p:nvSpPr>
            <p:cNvPr id="227" name="Rectangle 25"/>
            <p:cNvSpPr/>
            <p:nvPr/>
          </p:nvSpPr>
          <p:spPr>
            <a:xfrm>
              <a:off x="174725" y="0"/>
              <a:ext cx="2079169" cy="2079169"/>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sp>
          <p:nvSpPr>
            <p:cNvPr id="228" name="Isosceles Triangle 26"/>
            <p:cNvSpPr/>
            <p:nvPr/>
          </p:nvSpPr>
          <p:spPr>
            <a:xfrm rot="10800000">
              <a:off x="162088" y="2070098"/>
              <a:ext cx="2095516" cy="285753"/>
            </a:xfrm>
            <a:prstGeom prst="triangle">
              <a:avLst/>
            </a:prstGeom>
            <a:solidFill>
              <a:srgbClr val="00C0CB"/>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sp>
        <p:nvSpPr>
          <p:cNvPr id="230" name="Rectangle 29"/>
          <p:cNvSpPr/>
          <p:nvPr/>
        </p:nvSpPr>
        <p:spPr>
          <a:xfrm>
            <a:off x="3060616" y="2285992"/>
            <a:ext cx="2079169" cy="2079169"/>
          </a:xfrm>
          <a:prstGeom prst="rect">
            <a:avLst/>
          </a:prstGeom>
          <a:solidFill>
            <a:srgbClr val="34BA89"/>
          </a:solidFill>
          <a:ln w="12700">
            <a:miter lim="400000"/>
          </a:ln>
        </p:spPr>
        <p:txBody>
          <a:bodyPr lIns="45719" rIns="45719" anchor="ctr"/>
          <a:lstStyle/>
          <a:p>
            <a:pPr algn="ctr">
              <a:defRPr sz="3200">
                <a:solidFill>
                  <a:srgbClr val="FFFFFF"/>
                </a:solidFill>
              </a:defRPr>
            </a:pPr>
            <a:endParaRPr/>
          </a:p>
        </p:txBody>
      </p:sp>
      <p:sp>
        <p:nvSpPr>
          <p:cNvPr id="231" name="Rectangle 37"/>
          <p:cNvSpPr/>
          <p:nvPr/>
        </p:nvSpPr>
        <p:spPr>
          <a:xfrm>
            <a:off x="9234440" y="2276923"/>
            <a:ext cx="2079169" cy="2079169"/>
          </a:xfrm>
          <a:prstGeom prst="rect">
            <a:avLst/>
          </a:prstGeom>
          <a:solidFill>
            <a:srgbClr val="FF8577"/>
          </a:solidFill>
          <a:ln w="12700">
            <a:miter lim="400000"/>
          </a:ln>
        </p:spPr>
        <p:txBody>
          <a:bodyPr lIns="45719" rIns="45719" anchor="ctr"/>
          <a:lstStyle/>
          <a:p>
            <a:pPr algn="ctr">
              <a:defRPr sz="3200">
                <a:solidFill>
                  <a:srgbClr val="FFFFFF"/>
                </a:solidFill>
              </a:defRPr>
            </a:pPr>
            <a:endParaRPr/>
          </a:p>
        </p:txBody>
      </p:sp>
      <p:sp>
        <p:nvSpPr>
          <p:cNvPr id="232" name="Rectangle 32"/>
          <p:cNvSpPr/>
          <p:nvPr/>
        </p:nvSpPr>
        <p:spPr>
          <a:xfrm>
            <a:off x="5143492" y="2285992"/>
            <a:ext cx="2079170" cy="2079169"/>
          </a:xfrm>
          <a:prstGeom prst="rect">
            <a:avLst/>
          </a:prstGeom>
          <a:solidFill>
            <a:srgbClr val="F8F689"/>
          </a:solidFill>
          <a:ln w="12700">
            <a:miter lim="400000"/>
          </a:ln>
        </p:spPr>
        <p:txBody>
          <a:bodyPr lIns="45719" rIns="45719" anchor="ctr"/>
          <a:lstStyle/>
          <a:p>
            <a:pPr algn="ctr">
              <a:defRPr sz="3200">
                <a:solidFill>
                  <a:srgbClr val="FFFFFF"/>
                </a:solidFill>
              </a:defRPr>
            </a:pPr>
            <a:endParaRPr/>
          </a:p>
        </p:txBody>
      </p:sp>
      <p:sp>
        <p:nvSpPr>
          <p:cNvPr id="233" name="Rectangle 35"/>
          <p:cNvSpPr/>
          <p:nvPr/>
        </p:nvSpPr>
        <p:spPr>
          <a:xfrm>
            <a:off x="7217829" y="2285983"/>
            <a:ext cx="2079169" cy="2079169"/>
          </a:xfrm>
          <a:prstGeom prst="rect">
            <a:avLst/>
          </a:prstGeom>
          <a:solidFill>
            <a:srgbClr val="E7CE39"/>
          </a:solidFill>
          <a:ln w="12700">
            <a:miter lim="400000"/>
          </a:ln>
        </p:spPr>
        <p:txBody>
          <a:bodyPr lIns="45719" rIns="45719" anchor="ctr"/>
          <a:lstStyle/>
          <a:p>
            <a:pPr algn="ctr">
              <a:defRPr sz="3200">
                <a:solidFill>
                  <a:srgbClr val="FFFFFF"/>
                </a:solidFill>
              </a:defRPr>
            </a:pPr>
            <a:endParaRPr/>
          </a:p>
        </p:txBody>
      </p:sp>
      <p:grpSp>
        <p:nvGrpSpPr>
          <p:cNvPr id="236" name="组合 1"/>
          <p:cNvGrpSpPr/>
          <p:nvPr/>
        </p:nvGrpSpPr>
        <p:grpSpPr>
          <a:xfrm>
            <a:off x="280988" y="-1"/>
            <a:ext cx="106362" cy="720726"/>
            <a:chOff x="0" y="0"/>
            <a:chExt cx="106361" cy="720725"/>
          </a:xfrm>
        </p:grpSpPr>
        <p:sp>
          <p:nvSpPr>
            <p:cNvPr id="234" name="矩形 4"/>
            <p:cNvSpPr/>
            <p:nvPr/>
          </p:nvSpPr>
          <p:spPr>
            <a:xfrm>
              <a:off x="0" y="-1"/>
              <a:ext cx="45995" cy="72072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矩形 5"/>
            <p:cNvSpPr/>
            <p:nvPr/>
          </p:nvSpPr>
          <p:spPr>
            <a:xfrm>
              <a:off x="60367" y="-1"/>
              <a:ext cx="45995" cy="72072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237" name="TextBox 6"/>
          <p:cNvSpPr txBox="1"/>
          <p:nvPr/>
        </p:nvSpPr>
        <p:spPr>
          <a:xfrm>
            <a:off x="476250" y="96838"/>
            <a:ext cx="387032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000">
                <a:solidFill>
                  <a:srgbClr val="262626"/>
                </a:solidFill>
                <a:latin typeface="Impact"/>
                <a:ea typeface="Impact"/>
                <a:cs typeface="Impact"/>
                <a:sym typeface="Impact"/>
              </a:defRPr>
            </a:lvl1pPr>
          </a:lstStyle>
          <a:p>
            <a:r>
              <a:t>CONTENT</a:t>
            </a:r>
          </a:p>
        </p:txBody>
      </p:sp>
      <p:sp>
        <p:nvSpPr>
          <p:cNvPr id="238" name="矩形 11"/>
          <p:cNvSpPr txBox="1"/>
          <p:nvPr/>
        </p:nvSpPr>
        <p:spPr>
          <a:xfrm>
            <a:off x="476250" y="430212"/>
            <a:ext cx="3870325" cy="243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239" name="直接连接符 7"/>
          <p:cNvSpPr/>
          <p:nvPr/>
        </p:nvSpPr>
        <p:spPr>
          <a:xfrm>
            <a:off x="520700" y="681037"/>
            <a:ext cx="3511551" cy="1588"/>
          </a:xfrm>
          <a:prstGeom prst="line">
            <a:avLst/>
          </a:prstGeom>
          <a:ln>
            <a:solidFill>
              <a:srgbClr val="D8D8D8"/>
            </a:solidFill>
            <a:miter/>
          </a:ln>
        </p:spPr>
        <p:txBody>
          <a:bodyPr lIns="45719" rIns="45719"/>
          <a:lstStyle/>
          <a:p>
            <a:endParaRPr/>
          </a:p>
        </p:txBody>
      </p:sp>
      <p:sp>
        <p:nvSpPr>
          <p:cNvPr id="240" name="矩形 8"/>
          <p:cNvSpPr txBox="1"/>
          <p:nvPr/>
        </p:nvSpPr>
        <p:spPr>
          <a:xfrm>
            <a:off x="1364256" y="2716522"/>
            <a:ext cx="1314676"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7200">
                <a:solidFill>
                  <a:srgbClr val="FFFFFF"/>
                </a:solidFill>
                <a:latin typeface="Impact"/>
                <a:ea typeface="Impact"/>
                <a:cs typeface="Impact"/>
                <a:sym typeface="Impact"/>
              </a:defRPr>
            </a:lvl1pPr>
          </a:lstStyle>
          <a:p>
            <a:r>
              <a:t>01</a:t>
            </a:r>
          </a:p>
        </p:txBody>
      </p:sp>
      <p:sp>
        <p:nvSpPr>
          <p:cNvPr id="241" name="矩形 8"/>
          <p:cNvSpPr txBox="1"/>
          <p:nvPr/>
        </p:nvSpPr>
        <p:spPr>
          <a:xfrm>
            <a:off x="3374911" y="2711987"/>
            <a:ext cx="13146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7200">
                <a:solidFill>
                  <a:srgbClr val="FFFFFF"/>
                </a:solidFill>
                <a:latin typeface="Impact"/>
                <a:ea typeface="Impact"/>
                <a:cs typeface="Impact"/>
                <a:sym typeface="Impact"/>
              </a:defRPr>
            </a:lvl1pPr>
          </a:lstStyle>
          <a:p>
            <a:r>
              <a:t>02</a:t>
            </a:r>
          </a:p>
        </p:txBody>
      </p:sp>
      <p:sp>
        <p:nvSpPr>
          <p:cNvPr id="242" name="矩形 8"/>
          <p:cNvSpPr txBox="1"/>
          <p:nvPr/>
        </p:nvSpPr>
        <p:spPr>
          <a:xfrm>
            <a:off x="5525739" y="2711987"/>
            <a:ext cx="13146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7200">
                <a:solidFill>
                  <a:srgbClr val="FFFFFF"/>
                </a:solidFill>
                <a:latin typeface="Impact"/>
                <a:ea typeface="Impact"/>
                <a:cs typeface="Impact"/>
                <a:sym typeface="Impact"/>
              </a:defRPr>
            </a:lvl1pPr>
          </a:lstStyle>
          <a:p>
            <a:r>
              <a:t>03</a:t>
            </a:r>
          </a:p>
        </p:txBody>
      </p:sp>
      <p:sp>
        <p:nvSpPr>
          <p:cNvPr id="243" name="矩形 8"/>
          <p:cNvSpPr txBox="1"/>
          <p:nvPr/>
        </p:nvSpPr>
        <p:spPr>
          <a:xfrm>
            <a:off x="7601612" y="2711987"/>
            <a:ext cx="13146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7200">
                <a:solidFill>
                  <a:srgbClr val="FFFFFF"/>
                </a:solidFill>
                <a:latin typeface="Impact"/>
                <a:ea typeface="Impact"/>
                <a:cs typeface="Impact"/>
                <a:sym typeface="Impact"/>
              </a:defRPr>
            </a:lvl1pPr>
          </a:lstStyle>
          <a:p>
            <a:r>
              <a:t>04</a:t>
            </a:r>
          </a:p>
        </p:txBody>
      </p:sp>
      <p:sp>
        <p:nvSpPr>
          <p:cNvPr id="244" name="矩形 8"/>
          <p:cNvSpPr txBox="1"/>
          <p:nvPr/>
        </p:nvSpPr>
        <p:spPr>
          <a:xfrm>
            <a:off x="9613392" y="2711987"/>
            <a:ext cx="13146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spAutoFit/>
          </a:bodyPr>
          <a:lstStyle>
            <a:lvl1pPr algn="ctr">
              <a:defRPr sz="7200">
                <a:solidFill>
                  <a:srgbClr val="FFFFFF"/>
                </a:solidFill>
                <a:latin typeface="Impact"/>
                <a:ea typeface="Impact"/>
                <a:cs typeface="Impact"/>
                <a:sym typeface="Impact"/>
              </a:defRPr>
            </a:lvl1pPr>
          </a:lstStyle>
          <a:p>
            <a:r>
              <a:t>05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iterate>
                                    <p:tmAbs val="0"/>
                                  </p:iterate>
                                  <p:childTnLst>
                                    <p:set>
                                      <p:cBhvr>
                                        <p:cTn id="6" fill="hold"/>
                                        <p:tgtEl>
                                          <p:spTgt spid="229"/>
                                        </p:tgtEl>
                                        <p:attrNameLst>
                                          <p:attrName>style.visibility</p:attrName>
                                        </p:attrNameLst>
                                      </p:cBhvr>
                                      <p:to>
                                        <p:strVal val="visible"/>
                                      </p:to>
                                    </p:set>
                                    <p:anim calcmode="lin" valueType="num">
                                      <p:cBhvr>
                                        <p:cTn id="7" dur="500" fill="hold"/>
                                        <p:tgtEl>
                                          <p:spTgt spid="229"/>
                                        </p:tgtEl>
                                        <p:attrNameLst>
                                          <p:attrName>ppt_x</p:attrName>
                                        </p:attrNameLst>
                                      </p:cBhvr>
                                      <p:tavLst>
                                        <p:tav tm="0">
                                          <p:val>
                                            <p:strVal val="#ppt_x"/>
                                          </p:val>
                                        </p:tav>
                                        <p:tav tm="100000">
                                          <p:val>
                                            <p:strVal val="#ppt_x"/>
                                          </p:val>
                                        </p:tav>
                                      </p:tavLst>
                                    </p:anim>
                                    <p:anim calcmode="lin" valueType="num">
                                      <p:cBhvr>
                                        <p:cTn id="8" dur="500" fill="hold"/>
                                        <p:tgtEl>
                                          <p:spTgt spid="2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3" name="组合 10"/>
          <p:cNvGrpSpPr/>
          <p:nvPr/>
        </p:nvGrpSpPr>
        <p:grpSpPr>
          <a:xfrm>
            <a:off x="2165350" y="2641204"/>
            <a:ext cx="7859186" cy="1229726"/>
            <a:chOff x="0" y="0"/>
            <a:chExt cx="7859184" cy="1229725"/>
          </a:xfrm>
        </p:grpSpPr>
        <p:grpSp>
          <p:nvGrpSpPr>
            <p:cNvPr id="1480" name="组合 18"/>
            <p:cNvGrpSpPr/>
            <p:nvPr/>
          </p:nvGrpSpPr>
          <p:grpSpPr>
            <a:xfrm>
              <a:off x="1092200" y="728133"/>
              <a:ext cx="5676901" cy="91017"/>
              <a:chOff x="0" y="0"/>
              <a:chExt cx="5676900" cy="91015"/>
            </a:xfrm>
          </p:grpSpPr>
          <p:sp>
            <p:nvSpPr>
              <p:cNvPr id="1476" name="矩形 19"/>
              <p:cNvSpPr/>
              <p:nvPr/>
            </p:nvSpPr>
            <p:spPr>
              <a:xfrm>
                <a:off x="-1" y="0"/>
                <a:ext cx="1419226" cy="9101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77" name="矩形 20"/>
              <p:cNvSpPr/>
              <p:nvPr/>
            </p:nvSpPr>
            <p:spPr>
              <a:xfrm>
                <a:off x="1419224" y="0"/>
                <a:ext cx="1419226" cy="9101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78" name="矩形 21"/>
              <p:cNvSpPr/>
              <p:nvPr/>
            </p:nvSpPr>
            <p:spPr>
              <a:xfrm>
                <a:off x="2838450" y="0"/>
                <a:ext cx="1419226" cy="91016"/>
              </a:xfrm>
              <a:prstGeom prst="rect">
                <a:avLst/>
              </a:prstGeom>
              <a:solidFill>
                <a:srgbClr val="E7CE3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79" name="矩形 22"/>
              <p:cNvSpPr/>
              <p:nvPr/>
            </p:nvSpPr>
            <p:spPr>
              <a:xfrm>
                <a:off x="4257675" y="0"/>
                <a:ext cx="1419226" cy="91016"/>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481" name="TextBox 27"/>
            <p:cNvSpPr txBox="1"/>
            <p:nvPr/>
          </p:nvSpPr>
          <p:spPr>
            <a:xfrm>
              <a:off x="0" y="0"/>
              <a:ext cx="7859184" cy="6502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defRPr sz="3700">
                  <a:solidFill>
                    <a:srgbClr val="00C0CB"/>
                  </a:solidFill>
                </a:defRPr>
              </a:pPr>
              <a:r>
                <a:t>THANKS</a:t>
              </a:r>
              <a:r>
                <a:rPr>
                  <a:solidFill>
                    <a:srgbClr val="BF3420"/>
                  </a:solidFill>
                </a:rPr>
                <a:t> </a:t>
              </a:r>
              <a:r>
                <a:rPr>
                  <a:solidFill>
                    <a:srgbClr val="34BA89"/>
                  </a:solidFill>
                </a:rPr>
                <a:t>FOR</a:t>
              </a:r>
              <a:r>
                <a:rPr>
                  <a:solidFill>
                    <a:srgbClr val="1A7BAE"/>
                  </a:solidFill>
                </a:rPr>
                <a:t> </a:t>
              </a:r>
              <a:r>
                <a:rPr>
                  <a:solidFill>
                    <a:srgbClr val="E7CE39"/>
                  </a:solidFill>
                </a:rPr>
                <a:t>YOUR</a:t>
              </a:r>
              <a:r>
                <a:rPr>
                  <a:solidFill>
                    <a:srgbClr val="1A7BAE"/>
                  </a:solidFill>
                </a:rPr>
                <a:t> </a:t>
              </a:r>
              <a:r>
                <a:rPr>
                  <a:solidFill>
                    <a:srgbClr val="FF8577"/>
                  </a:solidFill>
                </a:rPr>
                <a:t>WATCHING</a:t>
              </a:r>
            </a:p>
          </p:txBody>
        </p:sp>
        <p:sp>
          <p:nvSpPr>
            <p:cNvPr id="1482" name="矩形 28"/>
            <p:cNvSpPr txBox="1"/>
            <p:nvPr/>
          </p:nvSpPr>
          <p:spPr>
            <a:xfrm>
              <a:off x="539749" y="867833"/>
              <a:ext cx="6781801" cy="3618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lnSpc>
                  <a:spcPct val="150000"/>
                </a:lnSpc>
                <a:defRPr sz="1300">
                  <a:solidFill>
                    <a:srgbClr val="7F7F7F"/>
                  </a:solidFill>
                </a:defRPr>
              </a:lvl1pPr>
            </a:lstStyle>
            <a:p>
              <a:r>
                <a:rPr lang="en-US" altLang="zh-CN" dirty="0"/>
                <a:t>O(*</a:t>
              </a:r>
              <a:r>
                <a:rPr lang="zh-CN" altLang="en-US" dirty="0"/>
                <a:t>￣▽￣*</a:t>
              </a:r>
              <a:r>
                <a:rPr lang="en-US" altLang="zh-CN" dirty="0"/>
                <a:t>)</a:t>
              </a:r>
              <a:r>
                <a:rPr lang="zh-CN" altLang="en-US" dirty="0"/>
                <a:t>ブ</a:t>
              </a:r>
              <a:endParaRPr dirty="0"/>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C0CB"/>
        </a:solidFill>
        <a:effectLst/>
      </p:bgPr>
    </p:bg>
    <p:spTree>
      <p:nvGrpSpPr>
        <p:cNvPr id="1" name=""/>
        <p:cNvGrpSpPr/>
        <p:nvPr/>
      </p:nvGrpSpPr>
      <p:grpSpPr>
        <a:xfrm>
          <a:off x="0" y="0"/>
          <a:ext cx="0" cy="0"/>
          <a:chOff x="0" y="0"/>
          <a:chExt cx="0" cy="0"/>
        </a:xfrm>
      </p:grpSpPr>
      <p:sp>
        <p:nvSpPr>
          <p:cNvPr id="246" name="矩形 5"/>
          <p:cNvSpPr/>
          <p:nvPr/>
        </p:nvSpPr>
        <p:spPr>
          <a:xfrm>
            <a:off x="0" y="2889250"/>
            <a:ext cx="12192000" cy="599017"/>
          </a:xfrm>
          <a:prstGeom prst="rect">
            <a:avLst/>
          </a:prstGeom>
          <a:solidFill>
            <a:srgbClr val="1D8AC1"/>
          </a:solidFill>
          <a:ln w="12700">
            <a:miter lim="400000"/>
          </a:ln>
        </p:spPr>
        <p:txBody>
          <a:bodyPr lIns="45719" rIns="45719" anchor="ctr"/>
          <a:lstStyle/>
          <a:p>
            <a:pPr algn="ctr">
              <a:defRPr>
                <a:solidFill>
                  <a:srgbClr val="FFFFFF"/>
                </a:solidFill>
              </a:defRPr>
            </a:pPr>
            <a:endParaRPr/>
          </a:p>
        </p:txBody>
      </p:sp>
      <p:sp>
        <p:nvSpPr>
          <p:cNvPr id="247" name="矩形 4"/>
          <p:cNvSpPr txBox="1"/>
          <p:nvPr/>
        </p:nvSpPr>
        <p:spPr>
          <a:xfrm>
            <a:off x="4770966" y="2874433"/>
            <a:ext cx="6904568" cy="5847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200">
                <a:solidFill>
                  <a:srgbClr val="FFFFFF"/>
                </a:solidFill>
              </a:defRPr>
            </a:lvl1pPr>
          </a:lstStyle>
          <a:p>
            <a:r>
              <a:rPr lang="zh-CN" altLang="en-US" dirty="0"/>
              <a:t>创作灵感</a:t>
            </a:r>
            <a:endParaRPr dirty="0"/>
          </a:p>
        </p:txBody>
      </p:sp>
      <p:sp>
        <p:nvSpPr>
          <p:cNvPr id="248" name="矩形 2"/>
          <p:cNvSpPr txBox="1"/>
          <p:nvPr/>
        </p:nvSpPr>
        <p:spPr>
          <a:xfrm>
            <a:off x="8872445" y="1862668"/>
            <a:ext cx="2803089" cy="993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defRPr sz="5800">
                <a:solidFill>
                  <a:srgbClr val="FFFFFF"/>
                </a:solidFill>
                <a:latin typeface="Impact"/>
                <a:ea typeface="Impact"/>
                <a:cs typeface="Impact"/>
                <a:sym typeface="Impact"/>
              </a:defRPr>
            </a:lvl1pPr>
          </a:lstStyle>
          <a:p>
            <a:r>
              <a:t>PART ONE</a:t>
            </a:r>
          </a:p>
        </p:txBody>
      </p:sp>
      <p:sp>
        <p:nvSpPr>
          <p:cNvPr id="249" name="矩形 24"/>
          <p:cNvSpPr txBox="1"/>
          <p:nvPr/>
        </p:nvSpPr>
        <p:spPr>
          <a:xfrm>
            <a:off x="4715933" y="3589866"/>
            <a:ext cx="6959601" cy="102374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lnSpc>
                <a:spcPct val="150000"/>
              </a:lnSpc>
              <a:defRPr sz="1400">
                <a:solidFill>
                  <a:srgbClr val="FFFFFF"/>
                </a:solidFill>
                <a:latin typeface="微软雅黑"/>
                <a:ea typeface="微软雅黑"/>
                <a:cs typeface="微软雅黑"/>
                <a:sym typeface="微软雅黑"/>
              </a:defRPr>
            </a:lvl1pPr>
          </a:lstStyle>
          <a:p>
            <a:r>
              <a:rPr lang="zh-CN" altLang="en-US" dirty="0"/>
              <a:t>宁静的村庄，因何成为丧心病狂之人的拆迁对象？</a:t>
            </a:r>
            <a:endParaRPr lang="en-US" altLang="zh-CN" dirty="0"/>
          </a:p>
          <a:p>
            <a:r>
              <a:rPr lang="zh-CN" altLang="en-US" dirty="0"/>
              <a:t>疯狂开火的投石机背后，又隐藏着怎样的秘密？</a:t>
            </a:r>
            <a:endParaRPr lang="en-US" altLang="zh-CN" dirty="0"/>
          </a:p>
          <a:p>
            <a:r>
              <a:rPr lang="zh-CN" altLang="en-US" dirty="0"/>
              <a:t>这到底是道德的沦丧，还是人性的泯灭？</a:t>
            </a:r>
            <a:endParaRPr dirty="0"/>
          </a:p>
        </p:txBody>
      </p:sp>
      <p:sp>
        <p:nvSpPr>
          <p:cNvPr id="250" name="TextBox 3"/>
          <p:cNvSpPr txBox="1"/>
          <p:nvPr/>
        </p:nvSpPr>
        <p:spPr>
          <a:xfrm>
            <a:off x="35983" y="-1911351"/>
            <a:ext cx="3456123" cy="108229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69300">
                <a:solidFill>
                  <a:srgbClr val="FFFFFF"/>
                </a:solidFill>
                <a:latin typeface="Impact"/>
                <a:ea typeface="Impact"/>
                <a:cs typeface="Impact"/>
                <a:sym typeface="Impact"/>
              </a:defRPr>
            </a:lvl1pPr>
          </a:lstStyle>
          <a:p>
            <a:r>
              <a:rPr lang="en-US" altLang="zh-CN" dirty="0"/>
              <a:t>1</a:t>
            </a:r>
            <a:endParaRPr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 name="Group 51"/>
          <p:cNvGrpSpPr/>
          <p:nvPr/>
        </p:nvGrpSpPr>
        <p:grpSpPr>
          <a:xfrm>
            <a:off x="536547" y="2190742"/>
            <a:ext cx="3810028" cy="2169022"/>
            <a:chOff x="0" y="0"/>
            <a:chExt cx="3810027" cy="2169021"/>
          </a:xfrm>
        </p:grpSpPr>
        <p:sp>
          <p:nvSpPr>
            <p:cNvPr id="325" name="Rectangle 20"/>
            <p:cNvSpPr txBox="1"/>
            <p:nvPr/>
          </p:nvSpPr>
          <p:spPr>
            <a:xfrm>
              <a:off x="0" y="0"/>
              <a:ext cx="1015661"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808080"/>
                  </a:solidFill>
                  <a:latin typeface="Open Sans"/>
                  <a:ea typeface="Open Sans"/>
                  <a:cs typeface="Open Sans"/>
                  <a:sym typeface="Open Sans"/>
                </a:defRPr>
              </a:lvl1pPr>
            </a:lstStyle>
            <a:p>
              <a:r>
                <a:rPr lang="zh-CN" altLang="en-US" dirty="0"/>
                <a:t>灵感来源</a:t>
              </a:r>
              <a:endParaRPr dirty="0"/>
            </a:p>
          </p:txBody>
        </p:sp>
        <p:sp>
          <p:nvSpPr>
            <p:cNvPr id="326" name="Rectangle 21"/>
            <p:cNvSpPr txBox="1"/>
            <p:nvPr/>
          </p:nvSpPr>
          <p:spPr>
            <a:xfrm>
              <a:off x="0" y="476253"/>
              <a:ext cx="3810027" cy="169276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300">
                  <a:solidFill>
                    <a:srgbClr val="808080"/>
                  </a:solidFill>
                  <a:latin typeface="Open Sans Light"/>
                  <a:ea typeface="Open Sans Light"/>
                  <a:cs typeface="Open Sans Light"/>
                  <a:sym typeface="Open Sans Light"/>
                </a:defRPr>
              </a:lvl1pPr>
            </a:lstStyle>
            <a:p>
              <a:r>
                <a:rPr lang="zh-CN" altLang="en-US" dirty="0"/>
                <a:t>最初我们的灵感只有“拆迁”两个字，觉得这个题材比较新颖，可以在这方面有一些思考空间。后来我们将游戏模式定为游戏玩家可以在</a:t>
              </a:r>
              <a:r>
                <a:rPr lang="en-US" altLang="zh-CN" dirty="0"/>
                <a:t>mc</a:t>
              </a:r>
              <a:r>
                <a:rPr lang="zh-CN" altLang="en-US" dirty="0"/>
                <a:t>里面执行游戏任务，同时也要防止现实中的投石机对自己发起攻击。</a:t>
              </a:r>
              <a:endParaRPr lang="en-US" altLang="zh-CN" dirty="0"/>
            </a:p>
            <a:p>
              <a:r>
                <a:rPr lang="zh-CN" altLang="en-US" dirty="0"/>
                <a:t>同时，为了丰富游戏感受，我们为这个游戏编写了一套故事背景，还有成员倾情演出，扮演游戏中“暴君”一角色。</a:t>
              </a:r>
              <a:endParaRPr lang="en-US" altLang="zh-CN" dirty="0"/>
            </a:p>
          </p:txBody>
        </p:sp>
      </p:grpSp>
      <p:grpSp>
        <p:nvGrpSpPr>
          <p:cNvPr id="340" name="Group 52"/>
          <p:cNvGrpSpPr/>
          <p:nvPr/>
        </p:nvGrpSpPr>
        <p:grpSpPr>
          <a:xfrm>
            <a:off x="5140740" y="1391468"/>
            <a:ext cx="7248642" cy="5840437"/>
            <a:chOff x="0" y="0"/>
            <a:chExt cx="7248640" cy="5840436"/>
          </a:xfrm>
        </p:grpSpPr>
        <p:grpSp>
          <p:nvGrpSpPr>
            <p:cNvPr id="333" name="Diagram 6"/>
            <p:cNvGrpSpPr/>
            <p:nvPr/>
          </p:nvGrpSpPr>
          <p:grpSpPr>
            <a:xfrm>
              <a:off x="0" y="0"/>
              <a:ext cx="7248640" cy="5840436"/>
              <a:chOff x="0" y="0"/>
              <a:chExt cx="7248639" cy="5840435"/>
            </a:xfrm>
          </p:grpSpPr>
          <p:sp>
            <p:nvSpPr>
              <p:cNvPr id="328" name="形状"/>
              <p:cNvSpPr/>
              <p:nvPr/>
            </p:nvSpPr>
            <p:spPr>
              <a:xfrm>
                <a:off x="1075726" y="524077"/>
                <a:ext cx="5399896" cy="5218607"/>
              </a:xfrm>
              <a:custGeom>
                <a:avLst/>
                <a:gdLst/>
                <a:ahLst/>
                <a:cxnLst>
                  <a:cxn ang="0">
                    <a:pos x="wd2" y="hd2"/>
                  </a:cxn>
                  <a:cxn ang="5400000">
                    <a:pos x="wd2" y="hd2"/>
                  </a:cxn>
                  <a:cxn ang="10800000">
                    <a:pos x="wd2" y="hd2"/>
                  </a:cxn>
                  <a:cxn ang="16200000">
                    <a:pos x="wd2" y="hd2"/>
                  </a:cxn>
                </a:cxnLst>
                <a:rect l="0" t="0" r="r" b="b"/>
                <a:pathLst>
                  <a:path w="19091" h="20225" extrusionOk="0">
                    <a:moveTo>
                      <a:pt x="12978" y="0"/>
                    </a:moveTo>
                    <a:lnTo>
                      <a:pt x="12978" y="0"/>
                    </a:lnTo>
                    <a:cubicBezTo>
                      <a:pt x="17896" y="2078"/>
                      <a:pt x="20346" y="8132"/>
                      <a:pt x="18451" y="13523"/>
                    </a:cubicBezTo>
                    <a:cubicBezTo>
                      <a:pt x="16555" y="18914"/>
                      <a:pt x="11032" y="21600"/>
                      <a:pt x="6114" y="19522"/>
                    </a:cubicBezTo>
                    <a:cubicBezTo>
                      <a:pt x="1196" y="17445"/>
                      <a:pt x="-1254" y="11390"/>
                      <a:pt x="641" y="5999"/>
                    </a:cubicBezTo>
                    <a:cubicBezTo>
                      <a:pt x="1194" y="4426"/>
                      <a:pt x="2086" y="3023"/>
                      <a:pt x="3241" y="1909"/>
                    </a:cubicBezTo>
                    <a:lnTo>
                      <a:pt x="2938" y="1468"/>
                    </a:lnTo>
                    <a:lnTo>
                      <a:pt x="4082" y="1820"/>
                    </a:lnTo>
                    <a:lnTo>
                      <a:pt x="4111" y="3173"/>
                    </a:lnTo>
                    <a:lnTo>
                      <a:pt x="3808" y="2732"/>
                    </a:lnTo>
                    <a:lnTo>
                      <a:pt x="3808" y="2732"/>
                    </a:lnTo>
                    <a:cubicBezTo>
                      <a:pt x="266" y="6206"/>
                      <a:pt x="-36" y="12169"/>
                      <a:pt x="3134" y="16051"/>
                    </a:cubicBezTo>
                    <a:cubicBezTo>
                      <a:pt x="6303" y="19934"/>
                      <a:pt x="11743" y="20264"/>
                      <a:pt x="15284" y="16790"/>
                    </a:cubicBezTo>
                    <a:cubicBezTo>
                      <a:pt x="18826" y="13316"/>
                      <a:pt x="19128" y="7353"/>
                      <a:pt x="15958" y="3471"/>
                    </a:cubicBezTo>
                    <a:cubicBezTo>
                      <a:pt x="15049" y="2358"/>
                      <a:pt x="13912" y="1497"/>
                      <a:pt x="12640" y="960"/>
                    </a:cubicBezTo>
                    <a:close/>
                  </a:path>
                </a:pathLst>
              </a:custGeom>
              <a:solidFill>
                <a:srgbClr val="F8D6CC"/>
              </a:solidFill>
              <a:ln w="12700" cap="flat">
                <a:noFill/>
                <a:miter lim="400000"/>
              </a:ln>
              <a:effectLst/>
            </p:spPr>
            <p:txBody>
              <a:bodyPr wrap="square" lIns="45719" tIns="45719" rIns="45719" bIns="45719" numCol="1" anchor="t">
                <a:noAutofit/>
              </a:bodyPr>
              <a:lstStyle/>
              <a:p>
                <a:endParaRPr/>
              </a:p>
            </p:txBody>
          </p:sp>
          <p:sp>
            <p:nvSpPr>
              <p:cNvPr id="329" name="圆角矩形"/>
              <p:cNvSpPr/>
              <p:nvPr/>
            </p:nvSpPr>
            <p:spPr>
              <a:xfrm>
                <a:off x="2343690" y="0"/>
                <a:ext cx="2863968" cy="1813372"/>
              </a:xfrm>
              <a:prstGeom prst="roundRect">
                <a:avLst>
                  <a:gd name="adj" fmla="val 16667"/>
                </a:avLst>
              </a:prstGeom>
              <a:solidFill>
                <a:srgbClr val="00C0CB"/>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a:solidFill>
                      <a:srgbClr val="FFFFFF"/>
                    </a:solidFill>
                  </a:defRPr>
                </a:pPr>
                <a:endParaRPr/>
              </a:p>
            </p:txBody>
          </p:sp>
          <p:sp>
            <p:nvSpPr>
              <p:cNvPr id="330" name="圆角矩形"/>
              <p:cNvSpPr/>
              <p:nvPr/>
            </p:nvSpPr>
            <p:spPr>
              <a:xfrm>
                <a:off x="4384672" y="2040987"/>
                <a:ext cx="2863968" cy="1813373"/>
              </a:xfrm>
              <a:prstGeom prst="roundRect">
                <a:avLst>
                  <a:gd name="adj" fmla="val 16667"/>
                </a:avLst>
              </a:prstGeom>
              <a:solidFill>
                <a:srgbClr val="E7CE39"/>
              </a:solidFill>
              <a:ln w="12700" cap="flat">
                <a:solidFill>
                  <a:srgbClr val="FFFFFF"/>
                </a:solidFill>
                <a:prstDash val="solid"/>
                <a:miter lim="800000"/>
              </a:ln>
              <a:effectLst/>
            </p:spPr>
            <p:txBody>
              <a:bodyPr wrap="square" lIns="45719" tIns="45719" rIns="45719" bIns="45719" numCol="1" anchor="ctr">
                <a:noAutofit/>
              </a:bodyPr>
              <a:lstStyle/>
              <a:p>
                <a:pPr algn="ctr" defTabSz="889000">
                  <a:lnSpc>
                    <a:spcPct val="90000"/>
                  </a:lnSpc>
                  <a:spcBef>
                    <a:spcPts val="700"/>
                  </a:spcBef>
                  <a:defRPr sz="2000">
                    <a:solidFill>
                      <a:srgbClr val="FFFFFF"/>
                    </a:solidFill>
                  </a:defRPr>
                </a:pPr>
                <a:endParaRPr/>
              </a:p>
            </p:txBody>
          </p:sp>
          <p:sp>
            <p:nvSpPr>
              <p:cNvPr id="331" name="圆角矩形"/>
              <p:cNvSpPr/>
              <p:nvPr/>
            </p:nvSpPr>
            <p:spPr>
              <a:xfrm>
                <a:off x="0" y="2037434"/>
                <a:ext cx="2863967" cy="1813373"/>
              </a:xfrm>
              <a:prstGeom prst="roundRect">
                <a:avLst>
                  <a:gd name="adj" fmla="val 16667"/>
                </a:avLst>
              </a:prstGeom>
              <a:solidFill>
                <a:srgbClr val="34BA89"/>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a:solidFill>
                      <a:srgbClr val="FFFFFF"/>
                    </a:solidFill>
                  </a:defRPr>
                </a:pPr>
                <a:endParaRPr/>
              </a:p>
            </p:txBody>
          </p:sp>
          <p:sp>
            <p:nvSpPr>
              <p:cNvPr id="332" name="圆角矩形"/>
              <p:cNvSpPr/>
              <p:nvPr/>
            </p:nvSpPr>
            <p:spPr>
              <a:xfrm>
                <a:off x="2369845" y="4027063"/>
                <a:ext cx="2863968" cy="1813373"/>
              </a:xfrm>
              <a:prstGeom prst="roundRect">
                <a:avLst>
                  <a:gd name="adj" fmla="val 16667"/>
                </a:avLst>
              </a:prstGeom>
              <a:solidFill>
                <a:srgbClr val="F47264"/>
              </a:solidFill>
              <a:ln w="12700" cap="flat">
                <a:solidFill>
                  <a:srgbClr val="FFFFFF"/>
                </a:solidFill>
                <a:prstDash val="solid"/>
                <a:miter lim="800000"/>
              </a:ln>
              <a:effectLst/>
            </p:spPr>
            <p:txBody>
              <a:bodyPr wrap="square" lIns="45719" tIns="45719" rIns="45719" bIns="45719" numCol="1" anchor="ctr">
                <a:noAutofit/>
              </a:bodyPr>
              <a:lstStyle/>
              <a:p>
                <a:pPr algn="ctr" defTabSz="800100">
                  <a:lnSpc>
                    <a:spcPct val="90000"/>
                  </a:lnSpc>
                  <a:spcBef>
                    <a:spcPts val="700"/>
                  </a:spcBef>
                  <a:defRPr>
                    <a:solidFill>
                      <a:srgbClr val="FFFFFF"/>
                    </a:solidFill>
                  </a:defRPr>
                </a:pPr>
                <a:endParaRPr/>
              </a:p>
            </p:txBody>
          </p:sp>
        </p:grpSp>
        <p:sp>
          <p:nvSpPr>
            <p:cNvPr id="334" name="Freeform 6"/>
            <p:cNvSpPr/>
            <p:nvPr/>
          </p:nvSpPr>
          <p:spPr>
            <a:xfrm>
              <a:off x="2523156" y="4203737"/>
              <a:ext cx="344865" cy="676294"/>
            </a:xfrm>
            <a:custGeom>
              <a:avLst/>
              <a:gdLst/>
              <a:ahLst/>
              <a:cxnLst>
                <a:cxn ang="0">
                  <a:pos x="wd2" y="hd2"/>
                </a:cxn>
                <a:cxn ang="5400000">
                  <a:pos x="wd2" y="hd2"/>
                </a:cxn>
                <a:cxn ang="10800000">
                  <a:pos x="wd2" y="hd2"/>
                </a:cxn>
                <a:cxn ang="16200000">
                  <a:pos x="wd2" y="hd2"/>
                </a:cxn>
              </a:cxnLst>
              <a:rect l="0" t="0" r="r" b="b"/>
              <a:pathLst>
                <a:path w="21600" h="21600" extrusionOk="0">
                  <a:moveTo>
                    <a:pt x="21600" y="3588"/>
                  </a:moveTo>
                  <a:lnTo>
                    <a:pt x="16754" y="3588"/>
                  </a:lnTo>
                  <a:lnTo>
                    <a:pt x="15923" y="3660"/>
                  </a:lnTo>
                  <a:lnTo>
                    <a:pt x="15231" y="3803"/>
                  </a:lnTo>
                  <a:lnTo>
                    <a:pt x="14677" y="4090"/>
                  </a:lnTo>
                  <a:lnTo>
                    <a:pt x="14400" y="4377"/>
                  </a:lnTo>
                  <a:lnTo>
                    <a:pt x="14123" y="4593"/>
                  </a:lnTo>
                  <a:lnTo>
                    <a:pt x="13846" y="5454"/>
                  </a:lnTo>
                  <a:lnTo>
                    <a:pt x="13846" y="7965"/>
                  </a:lnTo>
                  <a:lnTo>
                    <a:pt x="21323" y="7965"/>
                  </a:lnTo>
                  <a:lnTo>
                    <a:pt x="21323" y="11697"/>
                  </a:lnTo>
                  <a:lnTo>
                    <a:pt x="13846" y="11697"/>
                  </a:lnTo>
                  <a:lnTo>
                    <a:pt x="13846" y="21600"/>
                  </a:lnTo>
                  <a:lnTo>
                    <a:pt x="6508" y="21600"/>
                  </a:lnTo>
                  <a:lnTo>
                    <a:pt x="6508" y="11697"/>
                  </a:lnTo>
                  <a:lnTo>
                    <a:pt x="0" y="11697"/>
                  </a:lnTo>
                  <a:lnTo>
                    <a:pt x="0" y="7965"/>
                  </a:lnTo>
                  <a:lnTo>
                    <a:pt x="6508" y="7965"/>
                  </a:lnTo>
                  <a:lnTo>
                    <a:pt x="6508" y="3803"/>
                  </a:lnTo>
                  <a:lnTo>
                    <a:pt x="6923" y="2870"/>
                  </a:lnTo>
                  <a:lnTo>
                    <a:pt x="8031" y="1938"/>
                  </a:lnTo>
                  <a:lnTo>
                    <a:pt x="9000" y="1292"/>
                  </a:lnTo>
                  <a:lnTo>
                    <a:pt x="10246" y="789"/>
                  </a:lnTo>
                  <a:lnTo>
                    <a:pt x="12046" y="215"/>
                  </a:lnTo>
                  <a:lnTo>
                    <a:pt x="13846" y="72"/>
                  </a:lnTo>
                  <a:lnTo>
                    <a:pt x="15923" y="0"/>
                  </a:lnTo>
                  <a:lnTo>
                    <a:pt x="21600" y="0"/>
                  </a:lnTo>
                  <a:lnTo>
                    <a:pt x="21600" y="3588"/>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sp>
          <p:nvSpPr>
            <p:cNvPr id="335" name="Freeform 7"/>
            <p:cNvSpPr/>
            <p:nvPr/>
          </p:nvSpPr>
          <p:spPr>
            <a:xfrm>
              <a:off x="2364162" y="400440"/>
              <a:ext cx="662855" cy="546408"/>
            </a:xfrm>
            <a:custGeom>
              <a:avLst/>
              <a:gdLst/>
              <a:ahLst/>
              <a:cxnLst>
                <a:cxn ang="0">
                  <a:pos x="wd2" y="hd2"/>
                </a:cxn>
                <a:cxn ang="5400000">
                  <a:pos x="wd2" y="hd2"/>
                </a:cxn>
                <a:cxn ang="10800000">
                  <a:pos x="wd2" y="hd2"/>
                </a:cxn>
                <a:cxn ang="16200000">
                  <a:pos x="wd2" y="hd2"/>
                </a:cxn>
              </a:cxnLst>
              <a:rect l="0" t="0" r="r" b="b"/>
              <a:pathLst>
                <a:path w="21600" h="21600" extrusionOk="0">
                  <a:moveTo>
                    <a:pt x="21600" y="2678"/>
                  </a:moveTo>
                  <a:lnTo>
                    <a:pt x="21455" y="2678"/>
                  </a:lnTo>
                  <a:lnTo>
                    <a:pt x="20509" y="2945"/>
                  </a:lnTo>
                  <a:lnTo>
                    <a:pt x="19418" y="3302"/>
                  </a:lnTo>
                  <a:lnTo>
                    <a:pt x="19927" y="2767"/>
                  </a:lnTo>
                  <a:lnTo>
                    <a:pt x="20800" y="1517"/>
                  </a:lnTo>
                  <a:lnTo>
                    <a:pt x="21018" y="625"/>
                  </a:lnTo>
                  <a:lnTo>
                    <a:pt x="21018" y="536"/>
                  </a:lnTo>
                  <a:lnTo>
                    <a:pt x="20873" y="536"/>
                  </a:lnTo>
                  <a:lnTo>
                    <a:pt x="19564" y="1339"/>
                  </a:lnTo>
                  <a:lnTo>
                    <a:pt x="18182" y="1785"/>
                  </a:lnTo>
                  <a:lnTo>
                    <a:pt x="17527" y="982"/>
                  </a:lnTo>
                  <a:lnTo>
                    <a:pt x="16727" y="536"/>
                  </a:lnTo>
                  <a:lnTo>
                    <a:pt x="15782" y="179"/>
                  </a:lnTo>
                  <a:lnTo>
                    <a:pt x="14982" y="0"/>
                  </a:lnTo>
                  <a:lnTo>
                    <a:pt x="14036" y="179"/>
                  </a:lnTo>
                  <a:lnTo>
                    <a:pt x="13236" y="536"/>
                  </a:lnTo>
                  <a:lnTo>
                    <a:pt x="12436" y="982"/>
                  </a:lnTo>
                  <a:lnTo>
                    <a:pt x="11709" y="1607"/>
                  </a:lnTo>
                  <a:lnTo>
                    <a:pt x="11200" y="2499"/>
                  </a:lnTo>
                  <a:lnTo>
                    <a:pt x="10836" y="3481"/>
                  </a:lnTo>
                  <a:lnTo>
                    <a:pt x="10545" y="4463"/>
                  </a:lnTo>
                  <a:lnTo>
                    <a:pt x="10400" y="5623"/>
                  </a:lnTo>
                  <a:lnTo>
                    <a:pt x="10545" y="6605"/>
                  </a:lnTo>
                  <a:lnTo>
                    <a:pt x="9164" y="6426"/>
                  </a:lnTo>
                  <a:lnTo>
                    <a:pt x="8000" y="6069"/>
                  </a:lnTo>
                  <a:lnTo>
                    <a:pt x="6764" y="5623"/>
                  </a:lnTo>
                  <a:lnTo>
                    <a:pt x="5673" y="4909"/>
                  </a:lnTo>
                  <a:lnTo>
                    <a:pt x="4509" y="4284"/>
                  </a:lnTo>
                  <a:lnTo>
                    <a:pt x="2618" y="2321"/>
                  </a:lnTo>
                  <a:lnTo>
                    <a:pt x="1673" y="1160"/>
                  </a:lnTo>
                  <a:lnTo>
                    <a:pt x="1673" y="982"/>
                  </a:lnTo>
                  <a:lnTo>
                    <a:pt x="1527" y="1160"/>
                  </a:lnTo>
                  <a:lnTo>
                    <a:pt x="1091" y="2499"/>
                  </a:lnTo>
                  <a:lnTo>
                    <a:pt x="945" y="3838"/>
                  </a:lnTo>
                  <a:lnTo>
                    <a:pt x="945" y="5088"/>
                  </a:lnTo>
                  <a:lnTo>
                    <a:pt x="1382" y="6248"/>
                  </a:lnTo>
                  <a:lnTo>
                    <a:pt x="1891" y="7230"/>
                  </a:lnTo>
                  <a:lnTo>
                    <a:pt x="2618" y="8301"/>
                  </a:lnTo>
                  <a:lnTo>
                    <a:pt x="1745" y="7944"/>
                  </a:lnTo>
                  <a:lnTo>
                    <a:pt x="945" y="7587"/>
                  </a:lnTo>
                  <a:lnTo>
                    <a:pt x="873" y="7765"/>
                  </a:lnTo>
                  <a:lnTo>
                    <a:pt x="945" y="8569"/>
                  </a:lnTo>
                  <a:lnTo>
                    <a:pt x="1091" y="9550"/>
                  </a:lnTo>
                  <a:lnTo>
                    <a:pt x="1382" y="10264"/>
                  </a:lnTo>
                  <a:lnTo>
                    <a:pt x="1745" y="11068"/>
                  </a:lnTo>
                  <a:lnTo>
                    <a:pt x="2182" y="11693"/>
                  </a:lnTo>
                  <a:lnTo>
                    <a:pt x="2691" y="12228"/>
                  </a:lnTo>
                  <a:lnTo>
                    <a:pt x="3418" y="12764"/>
                  </a:lnTo>
                  <a:lnTo>
                    <a:pt x="4073" y="13031"/>
                  </a:lnTo>
                  <a:lnTo>
                    <a:pt x="2473" y="13031"/>
                  </a:lnTo>
                  <a:lnTo>
                    <a:pt x="2473" y="13210"/>
                  </a:lnTo>
                  <a:lnTo>
                    <a:pt x="2691" y="13835"/>
                  </a:lnTo>
                  <a:lnTo>
                    <a:pt x="2982" y="14727"/>
                  </a:lnTo>
                  <a:lnTo>
                    <a:pt x="3418" y="15174"/>
                  </a:lnTo>
                  <a:lnTo>
                    <a:pt x="3927" y="15888"/>
                  </a:lnTo>
                  <a:lnTo>
                    <a:pt x="4509" y="16155"/>
                  </a:lnTo>
                  <a:lnTo>
                    <a:pt x="5018" y="16691"/>
                  </a:lnTo>
                  <a:lnTo>
                    <a:pt x="6327" y="17048"/>
                  </a:lnTo>
                  <a:lnTo>
                    <a:pt x="5164" y="17851"/>
                  </a:lnTo>
                  <a:lnTo>
                    <a:pt x="3927" y="18476"/>
                  </a:lnTo>
                  <a:lnTo>
                    <a:pt x="2618" y="18833"/>
                  </a:lnTo>
                  <a:lnTo>
                    <a:pt x="1091" y="19012"/>
                  </a:lnTo>
                  <a:lnTo>
                    <a:pt x="0" y="19012"/>
                  </a:lnTo>
                  <a:lnTo>
                    <a:pt x="0" y="19190"/>
                  </a:lnTo>
                  <a:lnTo>
                    <a:pt x="1673" y="20350"/>
                  </a:lnTo>
                  <a:lnTo>
                    <a:pt x="3273" y="20975"/>
                  </a:lnTo>
                  <a:lnTo>
                    <a:pt x="5018" y="21511"/>
                  </a:lnTo>
                  <a:lnTo>
                    <a:pt x="6909" y="21600"/>
                  </a:lnTo>
                  <a:lnTo>
                    <a:pt x="8218" y="21511"/>
                  </a:lnTo>
                  <a:lnTo>
                    <a:pt x="9600" y="21332"/>
                  </a:lnTo>
                  <a:lnTo>
                    <a:pt x="10909" y="20797"/>
                  </a:lnTo>
                  <a:lnTo>
                    <a:pt x="12145" y="20350"/>
                  </a:lnTo>
                  <a:lnTo>
                    <a:pt x="13236" y="19636"/>
                  </a:lnTo>
                  <a:lnTo>
                    <a:pt x="14327" y="18833"/>
                  </a:lnTo>
                  <a:lnTo>
                    <a:pt x="15273" y="17851"/>
                  </a:lnTo>
                  <a:lnTo>
                    <a:pt x="16073" y="16869"/>
                  </a:lnTo>
                  <a:lnTo>
                    <a:pt x="16873" y="15709"/>
                  </a:lnTo>
                  <a:lnTo>
                    <a:pt x="17527" y="14370"/>
                  </a:lnTo>
                  <a:lnTo>
                    <a:pt x="18036" y="13210"/>
                  </a:lnTo>
                  <a:lnTo>
                    <a:pt x="18618" y="11871"/>
                  </a:lnTo>
                  <a:lnTo>
                    <a:pt x="18982" y="10443"/>
                  </a:lnTo>
                  <a:lnTo>
                    <a:pt x="19273" y="9104"/>
                  </a:lnTo>
                  <a:lnTo>
                    <a:pt x="19418" y="7587"/>
                  </a:lnTo>
                  <a:lnTo>
                    <a:pt x="19418" y="5623"/>
                  </a:lnTo>
                  <a:lnTo>
                    <a:pt x="20655" y="4284"/>
                  </a:lnTo>
                  <a:lnTo>
                    <a:pt x="21600" y="2767"/>
                  </a:lnTo>
                  <a:lnTo>
                    <a:pt x="21600" y="2678"/>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grpSp>
          <p:nvGrpSpPr>
            <p:cNvPr id="338" name="Group 34"/>
            <p:cNvGrpSpPr/>
            <p:nvPr/>
          </p:nvGrpSpPr>
          <p:grpSpPr>
            <a:xfrm>
              <a:off x="649650" y="1924450"/>
              <a:ext cx="658377" cy="671812"/>
              <a:chOff x="0" y="0"/>
              <a:chExt cx="658376" cy="671810"/>
            </a:xfrm>
          </p:grpSpPr>
          <p:sp>
            <p:nvSpPr>
              <p:cNvPr id="336" name="Freeform 8"/>
              <p:cNvSpPr/>
              <p:nvPr/>
            </p:nvSpPr>
            <p:spPr>
              <a:xfrm>
                <a:off x="0" y="-1"/>
                <a:ext cx="438917" cy="671812"/>
              </a:xfrm>
              <a:custGeom>
                <a:avLst/>
                <a:gdLst/>
                <a:ahLst/>
                <a:cxnLst>
                  <a:cxn ang="0">
                    <a:pos x="wd2" y="hd2"/>
                  </a:cxn>
                  <a:cxn ang="5400000">
                    <a:pos x="wd2" y="hd2"/>
                  </a:cxn>
                  <a:cxn ang="10800000">
                    <a:pos x="wd2" y="hd2"/>
                  </a:cxn>
                  <a:cxn ang="16200000">
                    <a:pos x="wd2" y="hd2"/>
                  </a:cxn>
                </a:cxnLst>
                <a:rect l="0" t="0" r="r" b="b"/>
                <a:pathLst>
                  <a:path w="21600" h="21600" extrusionOk="0">
                    <a:moveTo>
                      <a:pt x="17105" y="12302"/>
                    </a:moveTo>
                    <a:lnTo>
                      <a:pt x="15460" y="11515"/>
                    </a:lnTo>
                    <a:lnTo>
                      <a:pt x="14802" y="11158"/>
                    </a:lnTo>
                    <a:lnTo>
                      <a:pt x="14473" y="10728"/>
                    </a:lnTo>
                    <a:lnTo>
                      <a:pt x="14473" y="9942"/>
                    </a:lnTo>
                    <a:lnTo>
                      <a:pt x="14802" y="9513"/>
                    </a:lnTo>
                    <a:lnTo>
                      <a:pt x="15679" y="9012"/>
                    </a:lnTo>
                    <a:lnTo>
                      <a:pt x="18091" y="7438"/>
                    </a:lnTo>
                    <a:lnTo>
                      <a:pt x="18530" y="6866"/>
                    </a:lnTo>
                    <a:lnTo>
                      <a:pt x="18969" y="6366"/>
                    </a:lnTo>
                    <a:lnTo>
                      <a:pt x="19078" y="5722"/>
                    </a:lnTo>
                    <a:lnTo>
                      <a:pt x="19078" y="4220"/>
                    </a:lnTo>
                    <a:lnTo>
                      <a:pt x="18969" y="3576"/>
                    </a:lnTo>
                    <a:lnTo>
                      <a:pt x="18530" y="3075"/>
                    </a:lnTo>
                    <a:lnTo>
                      <a:pt x="18091" y="2503"/>
                    </a:lnTo>
                    <a:lnTo>
                      <a:pt x="17105" y="1717"/>
                    </a:lnTo>
                    <a:lnTo>
                      <a:pt x="16118" y="1216"/>
                    </a:lnTo>
                    <a:lnTo>
                      <a:pt x="18969" y="1216"/>
                    </a:lnTo>
                    <a:lnTo>
                      <a:pt x="21600" y="0"/>
                    </a:lnTo>
                    <a:lnTo>
                      <a:pt x="13267" y="0"/>
                    </a:lnTo>
                    <a:lnTo>
                      <a:pt x="11184" y="143"/>
                    </a:lnTo>
                    <a:lnTo>
                      <a:pt x="9210" y="429"/>
                    </a:lnTo>
                    <a:lnTo>
                      <a:pt x="6908" y="930"/>
                    </a:lnTo>
                    <a:lnTo>
                      <a:pt x="5921" y="1359"/>
                    </a:lnTo>
                    <a:lnTo>
                      <a:pt x="4934" y="1717"/>
                    </a:lnTo>
                    <a:lnTo>
                      <a:pt x="3728" y="2503"/>
                    </a:lnTo>
                    <a:lnTo>
                      <a:pt x="2851" y="3576"/>
                    </a:lnTo>
                    <a:lnTo>
                      <a:pt x="2522" y="4506"/>
                    </a:lnTo>
                    <a:lnTo>
                      <a:pt x="2303" y="5579"/>
                    </a:lnTo>
                    <a:lnTo>
                      <a:pt x="2303" y="6366"/>
                    </a:lnTo>
                    <a:lnTo>
                      <a:pt x="2631" y="7152"/>
                    </a:lnTo>
                    <a:lnTo>
                      <a:pt x="3289" y="7796"/>
                    </a:lnTo>
                    <a:lnTo>
                      <a:pt x="4057" y="8511"/>
                    </a:lnTo>
                    <a:lnTo>
                      <a:pt x="5153" y="9155"/>
                    </a:lnTo>
                    <a:lnTo>
                      <a:pt x="6359" y="9513"/>
                    </a:lnTo>
                    <a:lnTo>
                      <a:pt x="7785" y="9799"/>
                    </a:lnTo>
                    <a:lnTo>
                      <a:pt x="9429" y="9942"/>
                    </a:lnTo>
                    <a:lnTo>
                      <a:pt x="10745" y="9942"/>
                    </a:lnTo>
                    <a:lnTo>
                      <a:pt x="10416" y="10299"/>
                    </a:lnTo>
                    <a:lnTo>
                      <a:pt x="10416" y="11515"/>
                    </a:lnTo>
                    <a:lnTo>
                      <a:pt x="10745" y="12087"/>
                    </a:lnTo>
                    <a:lnTo>
                      <a:pt x="11622" y="12874"/>
                    </a:lnTo>
                    <a:lnTo>
                      <a:pt x="9978" y="12946"/>
                    </a:lnTo>
                    <a:lnTo>
                      <a:pt x="7785" y="13089"/>
                    </a:lnTo>
                    <a:lnTo>
                      <a:pt x="5482" y="13518"/>
                    </a:lnTo>
                    <a:lnTo>
                      <a:pt x="4495" y="13804"/>
                    </a:lnTo>
                    <a:lnTo>
                      <a:pt x="3509" y="14162"/>
                    </a:lnTo>
                    <a:lnTo>
                      <a:pt x="2522" y="14591"/>
                    </a:lnTo>
                    <a:lnTo>
                      <a:pt x="1864" y="14948"/>
                    </a:lnTo>
                    <a:lnTo>
                      <a:pt x="877" y="15878"/>
                    </a:lnTo>
                    <a:lnTo>
                      <a:pt x="219" y="16808"/>
                    </a:lnTo>
                    <a:lnTo>
                      <a:pt x="0" y="17595"/>
                    </a:lnTo>
                    <a:lnTo>
                      <a:pt x="219" y="18381"/>
                    </a:lnTo>
                    <a:lnTo>
                      <a:pt x="658" y="19097"/>
                    </a:lnTo>
                    <a:lnTo>
                      <a:pt x="1425" y="19883"/>
                    </a:lnTo>
                    <a:lnTo>
                      <a:pt x="2522" y="20384"/>
                    </a:lnTo>
                    <a:lnTo>
                      <a:pt x="3728" y="20956"/>
                    </a:lnTo>
                    <a:lnTo>
                      <a:pt x="5263" y="21314"/>
                    </a:lnTo>
                    <a:lnTo>
                      <a:pt x="7127" y="21600"/>
                    </a:lnTo>
                    <a:lnTo>
                      <a:pt x="9429" y="21600"/>
                    </a:lnTo>
                    <a:lnTo>
                      <a:pt x="12061" y="21457"/>
                    </a:lnTo>
                    <a:lnTo>
                      <a:pt x="14254" y="21171"/>
                    </a:lnTo>
                    <a:lnTo>
                      <a:pt x="16227" y="20670"/>
                    </a:lnTo>
                    <a:lnTo>
                      <a:pt x="17653" y="20026"/>
                    </a:lnTo>
                    <a:lnTo>
                      <a:pt x="19078" y="19168"/>
                    </a:lnTo>
                    <a:lnTo>
                      <a:pt x="19955" y="18310"/>
                    </a:lnTo>
                    <a:lnTo>
                      <a:pt x="20504" y="17380"/>
                    </a:lnTo>
                    <a:lnTo>
                      <a:pt x="20723" y="16307"/>
                    </a:lnTo>
                    <a:lnTo>
                      <a:pt x="20504" y="15592"/>
                    </a:lnTo>
                    <a:lnTo>
                      <a:pt x="20284" y="14948"/>
                    </a:lnTo>
                    <a:lnTo>
                      <a:pt x="19955" y="14448"/>
                    </a:lnTo>
                    <a:lnTo>
                      <a:pt x="19517" y="14019"/>
                    </a:lnTo>
                    <a:lnTo>
                      <a:pt x="18530" y="13089"/>
                    </a:lnTo>
                    <a:lnTo>
                      <a:pt x="17105" y="12302"/>
                    </a:lnTo>
                    <a:close/>
                    <a:moveTo>
                      <a:pt x="11403" y="9155"/>
                    </a:moveTo>
                    <a:lnTo>
                      <a:pt x="10197" y="9012"/>
                    </a:lnTo>
                    <a:lnTo>
                      <a:pt x="8991" y="8583"/>
                    </a:lnTo>
                    <a:lnTo>
                      <a:pt x="8114" y="8082"/>
                    </a:lnTo>
                    <a:lnTo>
                      <a:pt x="7346" y="7295"/>
                    </a:lnTo>
                    <a:lnTo>
                      <a:pt x="6688" y="6509"/>
                    </a:lnTo>
                    <a:lnTo>
                      <a:pt x="6359" y="5722"/>
                    </a:lnTo>
                    <a:lnTo>
                      <a:pt x="6140" y="4935"/>
                    </a:lnTo>
                    <a:lnTo>
                      <a:pt x="6140" y="4077"/>
                    </a:lnTo>
                    <a:lnTo>
                      <a:pt x="6359" y="3075"/>
                    </a:lnTo>
                    <a:lnTo>
                      <a:pt x="6579" y="2503"/>
                    </a:lnTo>
                    <a:lnTo>
                      <a:pt x="6908" y="2003"/>
                    </a:lnTo>
                    <a:lnTo>
                      <a:pt x="7565" y="1574"/>
                    </a:lnTo>
                    <a:lnTo>
                      <a:pt x="8333" y="1359"/>
                    </a:lnTo>
                    <a:lnTo>
                      <a:pt x="9210" y="1216"/>
                    </a:lnTo>
                    <a:lnTo>
                      <a:pt x="9978" y="1073"/>
                    </a:lnTo>
                    <a:lnTo>
                      <a:pt x="11184" y="1216"/>
                    </a:lnTo>
                    <a:lnTo>
                      <a:pt x="12390" y="1574"/>
                    </a:lnTo>
                    <a:lnTo>
                      <a:pt x="13267" y="2289"/>
                    </a:lnTo>
                    <a:lnTo>
                      <a:pt x="14035" y="2932"/>
                    </a:lnTo>
                    <a:lnTo>
                      <a:pt x="14692" y="3719"/>
                    </a:lnTo>
                    <a:lnTo>
                      <a:pt x="15021" y="4649"/>
                    </a:lnTo>
                    <a:lnTo>
                      <a:pt x="15460" y="6223"/>
                    </a:lnTo>
                    <a:lnTo>
                      <a:pt x="15460" y="6723"/>
                    </a:lnTo>
                    <a:lnTo>
                      <a:pt x="15241" y="7295"/>
                    </a:lnTo>
                    <a:lnTo>
                      <a:pt x="14802" y="7796"/>
                    </a:lnTo>
                    <a:lnTo>
                      <a:pt x="14254" y="8368"/>
                    </a:lnTo>
                    <a:lnTo>
                      <a:pt x="13815" y="8583"/>
                    </a:lnTo>
                    <a:lnTo>
                      <a:pt x="13048" y="8869"/>
                    </a:lnTo>
                    <a:lnTo>
                      <a:pt x="12171" y="9155"/>
                    </a:lnTo>
                    <a:lnTo>
                      <a:pt x="11403" y="9155"/>
                    </a:lnTo>
                    <a:close/>
                    <a:moveTo>
                      <a:pt x="11403" y="20384"/>
                    </a:moveTo>
                    <a:lnTo>
                      <a:pt x="9758" y="20384"/>
                    </a:lnTo>
                    <a:lnTo>
                      <a:pt x="8333" y="20241"/>
                    </a:lnTo>
                    <a:lnTo>
                      <a:pt x="6908" y="19883"/>
                    </a:lnTo>
                    <a:lnTo>
                      <a:pt x="5921" y="19454"/>
                    </a:lnTo>
                    <a:lnTo>
                      <a:pt x="5153" y="18954"/>
                    </a:lnTo>
                    <a:lnTo>
                      <a:pt x="4495" y="18381"/>
                    </a:lnTo>
                    <a:lnTo>
                      <a:pt x="4057" y="17738"/>
                    </a:lnTo>
                    <a:lnTo>
                      <a:pt x="3947" y="17094"/>
                    </a:lnTo>
                    <a:lnTo>
                      <a:pt x="4057" y="16307"/>
                    </a:lnTo>
                    <a:lnTo>
                      <a:pt x="4276" y="15735"/>
                    </a:lnTo>
                    <a:lnTo>
                      <a:pt x="4715" y="15234"/>
                    </a:lnTo>
                    <a:lnTo>
                      <a:pt x="5263" y="14948"/>
                    </a:lnTo>
                    <a:lnTo>
                      <a:pt x="6579" y="14448"/>
                    </a:lnTo>
                    <a:lnTo>
                      <a:pt x="7565" y="14162"/>
                    </a:lnTo>
                    <a:lnTo>
                      <a:pt x="8991" y="13875"/>
                    </a:lnTo>
                    <a:lnTo>
                      <a:pt x="10416" y="13804"/>
                    </a:lnTo>
                    <a:lnTo>
                      <a:pt x="12061" y="13661"/>
                    </a:lnTo>
                    <a:lnTo>
                      <a:pt x="13048" y="13661"/>
                    </a:lnTo>
                    <a:lnTo>
                      <a:pt x="15241" y="14734"/>
                    </a:lnTo>
                    <a:lnTo>
                      <a:pt x="16666" y="15592"/>
                    </a:lnTo>
                    <a:lnTo>
                      <a:pt x="17543" y="16450"/>
                    </a:lnTo>
                    <a:lnTo>
                      <a:pt x="17653" y="16951"/>
                    </a:lnTo>
                    <a:lnTo>
                      <a:pt x="17653" y="18024"/>
                    </a:lnTo>
                    <a:lnTo>
                      <a:pt x="17324" y="18668"/>
                    </a:lnTo>
                    <a:lnTo>
                      <a:pt x="16885" y="19168"/>
                    </a:lnTo>
                    <a:lnTo>
                      <a:pt x="16227" y="19597"/>
                    </a:lnTo>
                    <a:lnTo>
                      <a:pt x="15241" y="20026"/>
                    </a:lnTo>
                    <a:lnTo>
                      <a:pt x="14254" y="20241"/>
                    </a:lnTo>
                    <a:lnTo>
                      <a:pt x="12828" y="20384"/>
                    </a:lnTo>
                    <a:lnTo>
                      <a:pt x="11403" y="20384"/>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sp>
            <p:nvSpPr>
              <p:cNvPr id="337" name="Freeform 9"/>
              <p:cNvSpPr/>
              <p:nvPr/>
            </p:nvSpPr>
            <p:spPr>
              <a:xfrm>
                <a:off x="438916" y="192584"/>
                <a:ext cx="219461" cy="223938"/>
              </a:xfrm>
              <a:custGeom>
                <a:avLst/>
                <a:gdLst/>
                <a:ahLst/>
                <a:cxnLst>
                  <a:cxn ang="0">
                    <a:pos x="wd2" y="hd2"/>
                  </a:cxn>
                  <a:cxn ang="5400000">
                    <a:pos x="wd2" y="hd2"/>
                  </a:cxn>
                  <a:cxn ang="10800000">
                    <a:pos x="wd2" y="hd2"/>
                  </a:cxn>
                  <a:cxn ang="16200000">
                    <a:pos x="wd2" y="hd2"/>
                  </a:cxn>
                </a:cxnLst>
                <a:rect l="0" t="0" r="r" b="b"/>
                <a:pathLst>
                  <a:path w="21600" h="21600" extrusionOk="0">
                    <a:moveTo>
                      <a:pt x="12563" y="8856"/>
                    </a:moveTo>
                    <a:lnTo>
                      <a:pt x="12563" y="0"/>
                    </a:lnTo>
                    <a:lnTo>
                      <a:pt x="8376" y="0"/>
                    </a:lnTo>
                    <a:lnTo>
                      <a:pt x="8376" y="8856"/>
                    </a:lnTo>
                    <a:lnTo>
                      <a:pt x="0" y="8856"/>
                    </a:lnTo>
                    <a:lnTo>
                      <a:pt x="0" y="12744"/>
                    </a:lnTo>
                    <a:lnTo>
                      <a:pt x="8376" y="12744"/>
                    </a:lnTo>
                    <a:lnTo>
                      <a:pt x="8376" y="21600"/>
                    </a:lnTo>
                    <a:lnTo>
                      <a:pt x="12563" y="21600"/>
                    </a:lnTo>
                    <a:lnTo>
                      <a:pt x="12563" y="12744"/>
                    </a:lnTo>
                    <a:lnTo>
                      <a:pt x="21600" y="12744"/>
                    </a:lnTo>
                    <a:lnTo>
                      <a:pt x="21600" y="8856"/>
                    </a:lnTo>
                    <a:lnTo>
                      <a:pt x="12563" y="8856"/>
                    </a:lnTo>
                    <a:close/>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grpSp>
        <p:sp>
          <p:nvSpPr>
            <p:cNvPr id="339" name="Freeform 53"/>
            <p:cNvSpPr/>
            <p:nvPr/>
          </p:nvSpPr>
          <p:spPr>
            <a:xfrm>
              <a:off x="4492754" y="2178824"/>
              <a:ext cx="676292" cy="586718"/>
            </a:xfrm>
            <a:custGeom>
              <a:avLst/>
              <a:gdLst/>
              <a:ahLst/>
              <a:cxnLst>
                <a:cxn ang="0">
                  <a:pos x="wd2" y="hd2"/>
                </a:cxn>
                <a:cxn ang="5400000">
                  <a:pos x="wd2" y="hd2"/>
                </a:cxn>
                <a:cxn ang="10800000">
                  <a:pos x="wd2" y="hd2"/>
                </a:cxn>
                <a:cxn ang="16200000">
                  <a:pos x="wd2" y="hd2"/>
                </a:cxn>
              </a:cxnLst>
              <a:rect l="0" t="0" r="r" b="b"/>
              <a:pathLst>
                <a:path w="21600" h="21600" extrusionOk="0">
                  <a:moveTo>
                    <a:pt x="21600" y="4883"/>
                  </a:moveTo>
                  <a:lnTo>
                    <a:pt x="21457" y="5959"/>
                  </a:lnTo>
                  <a:lnTo>
                    <a:pt x="21171" y="6869"/>
                  </a:lnTo>
                  <a:lnTo>
                    <a:pt x="20956" y="8110"/>
                  </a:lnTo>
                  <a:lnTo>
                    <a:pt x="20384" y="9352"/>
                  </a:lnTo>
                  <a:lnTo>
                    <a:pt x="19097" y="11917"/>
                  </a:lnTo>
                  <a:lnTo>
                    <a:pt x="17237" y="14979"/>
                  </a:lnTo>
                  <a:lnTo>
                    <a:pt x="16021" y="16552"/>
                  </a:lnTo>
                  <a:lnTo>
                    <a:pt x="15091" y="17710"/>
                  </a:lnTo>
                  <a:lnTo>
                    <a:pt x="14019" y="18952"/>
                  </a:lnTo>
                  <a:lnTo>
                    <a:pt x="13089" y="19862"/>
                  </a:lnTo>
                  <a:lnTo>
                    <a:pt x="12159" y="20690"/>
                  </a:lnTo>
                  <a:lnTo>
                    <a:pt x="11372" y="21103"/>
                  </a:lnTo>
                  <a:lnTo>
                    <a:pt x="10442" y="21434"/>
                  </a:lnTo>
                  <a:lnTo>
                    <a:pt x="9656" y="21600"/>
                  </a:lnTo>
                  <a:lnTo>
                    <a:pt x="9298" y="21434"/>
                  </a:lnTo>
                  <a:lnTo>
                    <a:pt x="8869" y="21269"/>
                  </a:lnTo>
                  <a:lnTo>
                    <a:pt x="8368" y="20938"/>
                  </a:lnTo>
                  <a:lnTo>
                    <a:pt x="7939" y="20524"/>
                  </a:lnTo>
                  <a:lnTo>
                    <a:pt x="7295" y="19283"/>
                  </a:lnTo>
                  <a:lnTo>
                    <a:pt x="6509" y="17462"/>
                  </a:lnTo>
                  <a:lnTo>
                    <a:pt x="4792" y="10097"/>
                  </a:lnTo>
                  <a:lnTo>
                    <a:pt x="4363" y="8359"/>
                  </a:lnTo>
                  <a:lnTo>
                    <a:pt x="3862" y="7200"/>
                  </a:lnTo>
                  <a:lnTo>
                    <a:pt x="3290" y="6372"/>
                  </a:lnTo>
                  <a:lnTo>
                    <a:pt x="3075" y="6124"/>
                  </a:lnTo>
                  <a:lnTo>
                    <a:pt x="2789" y="6124"/>
                  </a:lnTo>
                  <a:lnTo>
                    <a:pt x="2146" y="6372"/>
                  </a:lnTo>
                  <a:lnTo>
                    <a:pt x="1073" y="7366"/>
                  </a:lnTo>
                  <a:lnTo>
                    <a:pt x="0" y="5793"/>
                  </a:lnTo>
                  <a:lnTo>
                    <a:pt x="3219" y="2566"/>
                  </a:lnTo>
                  <a:lnTo>
                    <a:pt x="4148" y="1490"/>
                  </a:lnTo>
                  <a:lnTo>
                    <a:pt x="5007" y="910"/>
                  </a:lnTo>
                  <a:lnTo>
                    <a:pt x="5722" y="414"/>
                  </a:lnTo>
                  <a:lnTo>
                    <a:pt x="6366" y="248"/>
                  </a:lnTo>
                  <a:lnTo>
                    <a:pt x="7009" y="248"/>
                  </a:lnTo>
                  <a:lnTo>
                    <a:pt x="7581" y="414"/>
                  </a:lnTo>
                  <a:lnTo>
                    <a:pt x="7939" y="745"/>
                  </a:lnTo>
                  <a:lnTo>
                    <a:pt x="8368" y="1159"/>
                  </a:lnTo>
                  <a:lnTo>
                    <a:pt x="8726" y="1655"/>
                  </a:lnTo>
                  <a:lnTo>
                    <a:pt x="9012" y="2400"/>
                  </a:lnTo>
                  <a:lnTo>
                    <a:pt x="9298" y="3228"/>
                  </a:lnTo>
                  <a:lnTo>
                    <a:pt x="9441" y="4221"/>
                  </a:lnTo>
                  <a:lnTo>
                    <a:pt x="10371" y="9931"/>
                  </a:lnTo>
                  <a:lnTo>
                    <a:pt x="10728" y="11586"/>
                  </a:lnTo>
                  <a:lnTo>
                    <a:pt x="11158" y="12828"/>
                  </a:lnTo>
                  <a:lnTo>
                    <a:pt x="11515" y="13572"/>
                  </a:lnTo>
                  <a:lnTo>
                    <a:pt x="11658" y="13738"/>
                  </a:lnTo>
                  <a:lnTo>
                    <a:pt x="11944" y="13738"/>
                  </a:lnTo>
                  <a:lnTo>
                    <a:pt x="12302" y="13572"/>
                  </a:lnTo>
                  <a:lnTo>
                    <a:pt x="12731" y="13159"/>
                  </a:lnTo>
                  <a:lnTo>
                    <a:pt x="13375" y="12414"/>
                  </a:lnTo>
                  <a:lnTo>
                    <a:pt x="13947" y="11338"/>
                  </a:lnTo>
                  <a:lnTo>
                    <a:pt x="14948" y="9186"/>
                  </a:lnTo>
                  <a:lnTo>
                    <a:pt x="15234" y="8276"/>
                  </a:lnTo>
                  <a:lnTo>
                    <a:pt x="15377" y="7448"/>
                  </a:lnTo>
                  <a:lnTo>
                    <a:pt x="15377" y="6538"/>
                  </a:lnTo>
                  <a:lnTo>
                    <a:pt x="15091" y="5959"/>
                  </a:lnTo>
                  <a:lnTo>
                    <a:pt x="14948" y="5628"/>
                  </a:lnTo>
                  <a:lnTo>
                    <a:pt x="14734" y="5462"/>
                  </a:lnTo>
                  <a:lnTo>
                    <a:pt x="13947" y="5297"/>
                  </a:lnTo>
                  <a:lnTo>
                    <a:pt x="13089" y="5462"/>
                  </a:lnTo>
                  <a:lnTo>
                    <a:pt x="12302" y="5793"/>
                  </a:lnTo>
                  <a:lnTo>
                    <a:pt x="12874" y="4386"/>
                  </a:lnTo>
                  <a:lnTo>
                    <a:pt x="13375" y="3228"/>
                  </a:lnTo>
                  <a:lnTo>
                    <a:pt x="13947" y="2152"/>
                  </a:lnTo>
                  <a:lnTo>
                    <a:pt x="14734" y="1324"/>
                  </a:lnTo>
                  <a:lnTo>
                    <a:pt x="15521" y="745"/>
                  </a:lnTo>
                  <a:lnTo>
                    <a:pt x="16450" y="248"/>
                  </a:lnTo>
                  <a:lnTo>
                    <a:pt x="17380" y="0"/>
                  </a:lnTo>
                  <a:lnTo>
                    <a:pt x="18381" y="0"/>
                  </a:lnTo>
                  <a:lnTo>
                    <a:pt x="19240" y="166"/>
                  </a:lnTo>
                  <a:lnTo>
                    <a:pt x="19883" y="248"/>
                  </a:lnTo>
                  <a:lnTo>
                    <a:pt x="20384" y="745"/>
                  </a:lnTo>
                  <a:lnTo>
                    <a:pt x="20956" y="1159"/>
                  </a:lnTo>
                  <a:lnTo>
                    <a:pt x="21171" y="1986"/>
                  </a:lnTo>
                  <a:lnTo>
                    <a:pt x="21457" y="2897"/>
                  </a:lnTo>
                  <a:lnTo>
                    <a:pt x="21600" y="3807"/>
                  </a:lnTo>
                  <a:lnTo>
                    <a:pt x="21600" y="4883"/>
                  </a:lnTo>
                </a:path>
              </a:pathLst>
            </a:custGeom>
            <a:solidFill>
              <a:srgbClr val="FFFFFF"/>
            </a:solidFill>
            <a:ln w="12700" cap="flat">
              <a:noFill/>
              <a:miter lim="400000"/>
            </a:ln>
            <a:effectLst/>
          </p:spPr>
          <p:txBody>
            <a:bodyPr wrap="square" lIns="45719" tIns="45719" rIns="45719" bIns="45719" numCol="1" anchor="t">
              <a:noAutofit/>
            </a:bodyPr>
            <a:lstStyle/>
            <a:p>
              <a:pPr>
                <a:defRPr sz="3200"/>
              </a:pPr>
              <a:endParaRPr/>
            </a:p>
          </p:txBody>
        </p:sp>
      </p:grpSp>
      <p:grpSp>
        <p:nvGrpSpPr>
          <p:cNvPr id="365" name="组合 1"/>
          <p:cNvGrpSpPr/>
          <p:nvPr/>
        </p:nvGrpSpPr>
        <p:grpSpPr>
          <a:xfrm>
            <a:off x="280988" y="-1"/>
            <a:ext cx="106362" cy="720726"/>
            <a:chOff x="0" y="0"/>
            <a:chExt cx="106361" cy="720725"/>
          </a:xfrm>
        </p:grpSpPr>
        <p:sp>
          <p:nvSpPr>
            <p:cNvPr id="363" name="矩形 4"/>
            <p:cNvSpPr/>
            <p:nvPr/>
          </p:nvSpPr>
          <p:spPr>
            <a:xfrm>
              <a:off x="0" y="-1"/>
              <a:ext cx="45995" cy="72072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4" name="矩形 5"/>
            <p:cNvSpPr/>
            <p:nvPr/>
          </p:nvSpPr>
          <p:spPr>
            <a:xfrm>
              <a:off x="60367" y="-1"/>
              <a:ext cx="45995" cy="72072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366" name="TextBox 6"/>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ONE</a:t>
            </a:r>
            <a:endParaRPr dirty="0"/>
          </a:p>
        </p:txBody>
      </p:sp>
      <p:sp>
        <p:nvSpPr>
          <p:cNvPr id="367" name="矩形 11"/>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368" name="直接连接符 7"/>
          <p:cNvSpPr/>
          <p:nvPr/>
        </p:nvSpPr>
        <p:spPr>
          <a:xfrm>
            <a:off x="520700" y="681037"/>
            <a:ext cx="3511551" cy="1588"/>
          </a:xfrm>
          <a:prstGeom prst="line">
            <a:avLst/>
          </a:prstGeom>
          <a:ln>
            <a:solidFill>
              <a:srgbClr val="D8D8D8"/>
            </a:solidFill>
            <a:miter/>
          </a:ln>
        </p:spPr>
        <p:txBody>
          <a:bodyPr lIns="45719" rIns="45719"/>
          <a:lstStyle/>
          <a:p>
            <a:endParaRPr/>
          </a:p>
        </p:txBody>
      </p:sp>
      <p:sp>
        <p:nvSpPr>
          <p:cNvPr id="3" name="矩形 2">
            <a:extLst>
              <a:ext uri="{FF2B5EF4-FFF2-40B4-BE49-F238E27FC236}">
                <a16:creationId xmlns:a16="http://schemas.microsoft.com/office/drawing/2014/main" id="{4B19872A-6C6B-4405-8A62-BE97222A210A}"/>
              </a:ext>
            </a:extLst>
          </p:cNvPr>
          <p:cNvSpPr/>
          <p:nvPr/>
        </p:nvSpPr>
        <p:spPr>
          <a:xfrm>
            <a:off x="5419220" y="3905144"/>
            <a:ext cx="2281394" cy="923330"/>
          </a:xfrm>
          <a:prstGeom prst="rect">
            <a:avLst/>
          </a:prstGeom>
          <a:noFill/>
        </p:spPr>
        <p:txBody>
          <a:bodyPr wrap="non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有深度</a:t>
            </a:r>
          </a:p>
        </p:txBody>
      </p:sp>
      <p:sp>
        <p:nvSpPr>
          <p:cNvPr id="49" name="矩形 48">
            <a:extLst>
              <a:ext uri="{FF2B5EF4-FFF2-40B4-BE49-F238E27FC236}">
                <a16:creationId xmlns:a16="http://schemas.microsoft.com/office/drawing/2014/main" id="{AC2F9AB6-E4A6-4EF4-BF4D-2AAD350AFE79}"/>
              </a:ext>
            </a:extLst>
          </p:cNvPr>
          <p:cNvSpPr/>
          <p:nvPr/>
        </p:nvSpPr>
        <p:spPr>
          <a:xfrm>
            <a:off x="7801876" y="1846313"/>
            <a:ext cx="2281394" cy="923330"/>
          </a:xfrm>
          <a:prstGeom prst="rect">
            <a:avLst/>
          </a:prstGeom>
          <a:noFill/>
        </p:spPr>
        <p:txBody>
          <a:bodyPr wrap="non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要文艺</a:t>
            </a:r>
          </a:p>
        </p:txBody>
      </p:sp>
      <p:sp>
        <p:nvSpPr>
          <p:cNvPr id="50" name="矩形 49">
            <a:extLst>
              <a:ext uri="{FF2B5EF4-FFF2-40B4-BE49-F238E27FC236}">
                <a16:creationId xmlns:a16="http://schemas.microsoft.com/office/drawing/2014/main" id="{A9946D20-0D9A-4089-916C-37FBC54BCC9F}"/>
              </a:ext>
            </a:extLst>
          </p:cNvPr>
          <p:cNvSpPr/>
          <p:nvPr/>
        </p:nvSpPr>
        <p:spPr>
          <a:xfrm>
            <a:off x="9822379" y="3896586"/>
            <a:ext cx="2281394" cy="923330"/>
          </a:xfrm>
          <a:prstGeom prst="rect">
            <a:avLst/>
          </a:prstGeom>
          <a:noFill/>
        </p:spPr>
        <p:txBody>
          <a:bodyPr wrap="non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有内涵</a:t>
            </a:r>
          </a:p>
        </p:txBody>
      </p:sp>
      <p:sp>
        <p:nvSpPr>
          <p:cNvPr id="51" name="矩形 50">
            <a:extLst>
              <a:ext uri="{FF2B5EF4-FFF2-40B4-BE49-F238E27FC236}">
                <a16:creationId xmlns:a16="http://schemas.microsoft.com/office/drawing/2014/main" id="{5B050425-2094-466D-9A28-937BFCCE1664}"/>
              </a:ext>
            </a:extLst>
          </p:cNvPr>
          <p:cNvSpPr/>
          <p:nvPr/>
        </p:nvSpPr>
        <p:spPr>
          <a:xfrm>
            <a:off x="7836330" y="5858711"/>
            <a:ext cx="2281394" cy="923330"/>
          </a:xfrm>
          <a:prstGeom prst="rect">
            <a:avLst/>
          </a:prstGeom>
          <a:noFill/>
        </p:spPr>
        <p:txBody>
          <a:bodyPr wrap="none" lIns="91440" tIns="45720" rIns="91440" bIns="45720">
            <a:spAutoFit/>
          </a:bodyPr>
          <a:lstStyle/>
          <a:p>
            <a:pPr algn="ct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高大上</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 calcmode="lin" valueType="num">
                                      <p:cBhvr additive="base">
                                        <p:cTn id="7" dur="500" fill="hold"/>
                                        <p:tgtEl>
                                          <p:spTgt spid="340"/>
                                        </p:tgtEl>
                                        <p:attrNameLst>
                                          <p:attrName>ppt_x</p:attrName>
                                        </p:attrNameLst>
                                      </p:cBhvr>
                                      <p:tavLst>
                                        <p:tav tm="0">
                                          <p:val>
                                            <p:strVal val="#ppt_x"/>
                                          </p:val>
                                        </p:tav>
                                        <p:tav tm="100000">
                                          <p:val>
                                            <p:strVal val="#ppt_x"/>
                                          </p:val>
                                        </p:tav>
                                      </p:tavLst>
                                    </p:anim>
                                    <p:anim calcmode="lin" valueType="num">
                                      <p:cBhvr additive="base">
                                        <p:cTn id="8" dur="500" fill="hold"/>
                                        <p:tgtEl>
                                          <p:spTgt spid="3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grpId="2" nodeType="afterEffect">
                                  <p:stCondLst>
                                    <p:cond delay="0"/>
                                  </p:stCondLst>
                                  <p:iterate>
                                    <p:tmAbs val="0"/>
                                  </p:iterate>
                                  <p:childTnLst>
                                    <p:set>
                                      <p:cBhvr>
                                        <p:cTn id="11" fill="hold"/>
                                        <p:tgtEl>
                                          <p:spTgt spid="327"/>
                                        </p:tgtEl>
                                        <p:attrNameLst>
                                          <p:attrName>style.visibility</p:attrName>
                                        </p:attrNameLst>
                                      </p:cBhvr>
                                      <p:to>
                                        <p:strVal val="visible"/>
                                      </p:to>
                                    </p:set>
                                    <p:anim calcmode="lin" valueType="num">
                                      <p:cBhvr>
                                        <p:cTn id="12" dur="500" fill="hold"/>
                                        <p:tgtEl>
                                          <p:spTgt spid="327"/>
                                        </p:tgtEl>
                                        <p:attrNameLst>
                                          <p:attrName>ppt_x</p:attrName>
                                        </p:attrNameLst>
                                      </p:cBhvr>
                                      <p:tavLst>
                                        <p:tav tm="0">
                                          <p:val>
                                            <p:strVal val="1+#ppt_w/2"/>
                                          </p:val>
                                        </p:tav>
                                        <p:tav tm="100000">
                                          <p:val>
                                            <p:strVal val="#ppt_x"/>
                                          </p:val>
                                        </p:tav>
                                      </p:tavLst>
                                    </p:anim>
                                    <p:anim calcmode="lin" valueType="num">
                                      <p:cBhvr>
                                        <p:cTn id="13" dur="500" fill="hold"/>
                                        <p:tgtEl>
                                          <p:spTgt spid="32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additive="base">
                                        <p:cTn id="18" dur="500" fill="hold"/>
                                        <p:tgtEl>
                                          <p:spTgt spid="49"/>
                                        </p:tgtEl>
                                        <p:attrNameLst>
                                          <p:attrName>ppt_x</p:attrName>
                                        </p:attrNameLst>
                                      </p:cBhvr>
                                      <p:tavLst>
                                        <p:tav tm="0">
                                          <p:val>
                                            <p:strVal val="#ppt_x"/>
                                          </p:val>
                                        </p:tav>
                                        <p:tav tm="100000">
                                          <p:val>
                                            <p:strVal val="#ppt_x"/>
                                          </p:val>
                                        </p:tav>
                                      </p:tavLst>
                                    </p:anim>
                                    <p:anim calcmode="lin" valueType="num">
                                      <p:cBhvr additive="base">
                                        <p:cTn id="19" dur="500" fill="hold"/>
                                        <p:tgtEl>
                                          <p:spTgt spid="49"/>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2"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fill="hold"/>
                                        <p:tgtEl>
                                          <p:spTgt spid="50"/>
                                        </p:tgtEl>
                                        <p:attrNameLst>
                                          <p:attrName>ppt_x</p:attrName>
                                        </p:attrNameLst>
                                      </p:cBhvr>
                                      <p:tavLst>
                                        <p:tav tm="0">
                                          <p:val>
                                            <p:strVal val="1+#ppt_w/2"/>
                                          </p:val>
                                        </p:tav>
                                        <p:tav tm="100000">
                                          <p:val>
                                            <p:strVal val="#ppt_x"/>
                                          </p:val>
                                        </p:tav>
                                      </p:tavLst>
                                    </p:anim>
                                    <p:anim calcmode="lin" valueType="num">
                                      <p:cBhvr additive="base">
                                        <p:cTn id="29" dur="500" fill="hold"/>
                                        <p:tgtEl>
                                          <p:spTgt spid="50"/>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4"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ppt_x"/>
                                          </p:val>
                                        </p:tav>
                                        <p:tav tm="100000">
                                          <p:val>
                                            <p:strVal val="#ppt_x"/>
                                          </p:val>
                                        </p:tav>
                                      </p:tavLst>
                                    </p:anim>
                                    <p:anim calcmode="lin" valueType="num">
                                      <p:cBhvr additive="base">
                                        <p:cTn id="3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2" animBg="1" advAuto="0"/>
      <p:bldP spid="3" grpId="0"/>
      <p:bldP spid="49" grpId="0"/>
      <p:bldP spid="50"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TextBox 6"/>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ONE</a:t>
            </a:r>
            <a:endParaRPr dirty="0"/>
          </a:p>
        </p:txBody>
      </p:sp>
      <p:sp>
        <p:nvSpPr>
          <p:cNvPr id="562" name="矩形 11"/>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563" name="直接连接符 7"/>
          <p:cNvSpPr/>
          <p:nvPr/>
        </p:nvSpPr>
        <p:spPr>
          <a:xfrm>
            <a:off x="520700" y="681037"/>
            <a:ext cx="3511551" cy="1588"/>
          </a:xfrm>
          <a:prstGeom prst="line">
            <a:avLst/>
          </a:prstGeom>
          <a:ln>
            <a:solidFill>
              <a:srgbClr val="D8D8D8"/>
            </a:solidFill>
            <a:miter/>
          </a:ln>
        </p:spPr>
        <p:txBody>
          <a:bodyPr lIns="45719" rIns="45719"/>
          <a:lstStyle/>
          <a:p>
            <a:endParaRPr/>
          </a:p>
        </p:txBody>
      </p:sp>
      <p:grpSp>
        <p:nvGrpSpPr>
          <p:cNvPr id="597" name="Group 66"/>
          <p:cNvGrpSpPr/>
          <p:nvPr/>
        </p:nvGrpSpPr>
        <p:grpSpPr>
          <a:xfrm>
            <a:off x="285710" y="1523987"/>
            <a:ext cx="5524526" cy="5022768"/>
            <a:chOff x="0" y="0"/>
            <a:chExt cx="5524524" cy="5022767"/>
          </a:xfrm>
        </p:grpSpPr>
        <p:sp>
          <p:nvSpPr>
            <p:cNvPr id="564" name="Oval 33"/>
            <p:cNvSpPr/>
            <p:nvPr/>
          </p:nvSpPr>
          <p:spPr>
            <a:xfrm>
              <a:off x="0" y="0"/>
              <a:ext cx="5022768" cy="5022768"/>
            </a:xfrm>
            <a:prstGeom prst="ellipse">
              <a:avLst/>
            </a:prstGeom>
            <a:solidFill>
              <a:srgbClr val="F2F2F2"/>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582" name="Group 14"/>
            <p:cNvGrpSpPr/>
            <p:nvPr/>
          </p:nvGrpSpPr>
          <p:grpSpPr>
            <a:xfrm>
              <a:off x="1114305" y="357350"/>
              <a:ext cx="2687582" cy="2214628"/>
              <a:chOff x="0" y="0"/>
              <a:chExt cx="2687581" cy="2214626"/>
            </a:xfrm>
          </p:grpSpPr>
          <p:sp>
            <p:nvSpPr>
              <p:cNvPr id="565" name="Freeform 138"/>
              <p:cNvSpPr/>
              <p:nvPr/>
            </p:nvSpPr>
            <p:spPr>
              <a:xfrm>
                <a:off x="0" y="1625310"/>
                <a:ext cx="1328776" cy="589317"/>
              </a:xfrm>
              <a:custGeom>
                <a:avLst/>
                <a:gdLst/>
                <a:ahLst/>
                <a:cxnLst>
                  <a:cxn ang="0">
                    <a:pos x="wd2" y="hd2"/>
                  </a:cxn>
                  <a:cxn ang="5400000">
                    <a:pos x="wd2" y="hd2"/>
                  </a:cxn>
                  <a:cxn ang="10800000">
                    <a:pos x="wd2" y="hd2"/>
                  </a:cxn>
                  <a:cxn ang="16200000">
                    <a:pos x="wd2" y="hd2"/>
                  </a:cxn>
                </a:cxnLst>
                <a:rect l="0" t="0" r="r" b="b"/>
                <a:pathLst>
                  <a:path w="21600" h="21600" extrusionOk="0">
                    <a:moveTo>
                      <a:pt x="21600" y="13345"/>
                    </a:moveTo>
                    <a:lnTo>
                      <a:pt x="20685" y="13345"/>
                    </a:lnTo>
                    <a:lnTo>
                      <a:pt x="20807" y="7292"/>
                    </a:lnTo>
                    <a:lnTo>
                      <a:pt x="20807" y="7154"/>
                    </a:lnTo>
                    <a:lnTo>
                      <a:pt x="20929" y="6604"/>
                    </a:lnTo>
                    <a:lnTo>
                      <a:pt x="21173" y="6191"/>
                    </a:lnTo>
                    <a:lnTo>
                      <a:pt x="21295" y="6191"/>
                    </a:lnTo>
                    <a:lnTo>
                      <a:pt x="21539" y="6054"/>
                    </a:lnTo>
                    <a:lnTo>
                      <a:pt x="21600" y="6054"/>
                    </a:lnTo>
                    <a:lnTo>
                      <a:pt x="21600" y="413"/>
                    </a:lnTo>
                    <a:lnTo>
                      <a:pt x="8786" y="138"/>
                    </a:lnTo>
                    <a:lnTo>
                      <a:pt x="122" y="0"/>
                    </a:lnTo>
                    <a:lnTo>
                      <a:pt x="0" y="21600"/>
                    </a:lnTo>
                    <a:lnTo>
                      <a:pt x="21539" y="21600"/>
                    </a:lnTo>
                    <a:lnTo>
                      <a:pt x="21600" y="13345"/>
                    </a:lnTo>
                    <a:close/>
                    <a:moveTo>
                      <a:pt x="3600" y="16097"/>
                    </a:moveTo>
                    <a:lnTo>
                      <a:pt x="2075" y="15959"/>
                    </a:lnTo>
                    <a:lnTo>
                      <a:pt x="2075" y="11282"/>
                    </a:lnTo>
                    <a:lnTo>
                      <a:pt x="3661" y="11282"/>
                    </a:lnTo>
                    <a:lnTo>
                      <a:pt x="3600" y="16097"/>
                    </a:lnTo>
                    <a:close/>
                    <a:moveTo>
                      <a:pt x="3661" y="8530"/>
                    </a:moveTo>
                    <a:lnTo>
                      <a:pt x="2075" y="8530"/>
                    </a:lnTo>
                    <a:lnTo>
                      <a:pt x="2197" y="3852"/>
                    </a:lnTo>
                    <a:lnTo>
                      <a:pt x="3661" y="3852"/>
                    </a:lnTo>
                    <a:lnTo>
                      <a:pt x="3661" y="8530"/>
                    </a:lnTo>
                    <a:close/>
                    <a:moveTo>
                      <a:pt x="6773" y="16097"/>
                    </a:moveTo>
                    <a:lnTo>
                      <a:pt x="5308" y="16097"/>
                    </a:lnTo>
                    <a:lnTo>
                      <a:pt x="5308" y="11282"/>
                    </a:lnTo>
                    <a:lnTo>
                      <a:pt x="6834" y="11282"/>
                    </a:lnTo>
                    <a:lnTo>
                      <a:pt x="6773" y="16097"/>
                    </a:lnTo>
                    <a:close/>
                    <a:moveTo>
                      <a:pt x="6834" y="8668"/>
                    </a:moveTo>
                    <a:lnTo>
                      <a:pt x="5308" y="8668"/>
                    </a:lnTo>
                    <a:lnTo>
                      <a:pt x="5369" y="3852"/>
                    </a:lnTo>
                    <a:lnTo>
                      <a:pt x="6834" y="3852"/>
                    </a:lnTo>
                    <a:lnTo>
                      <a:pt x="6834" y="8668"/>
                    </a:lnTo>
                    <a:close/>
                    <a:moveTo>
                      <a:pt x="11654" y="13208"/>
                    </a:moveTo>
                    <a:lnTo>
                      <a:pt x="10190" y="12932"/>
                    </a:lnTo>
                    <a:lnTo>
                      <a:pt x="10251" y="1513"/>
                    </a:lnTo>
                    <a:lnTo>
                      <a:pt x="11654" y="1513"/>
                    </a:lnTo>
                    <a:lnTo>
                      <a:pt x="11654" y="13208"/>
                    </a:lnTo>
                    <a:close/>
                    <a:moveTo>
                      <a:pt x="14339" y="13208"/>
                    </a:moveTo>
                    <a:lnTo>
                      <a:pt x="12936" y="13208"/>
                    </a:lnTo>
                    <a:lnTo>
                      <a:pt x="12997" y="1651"/>
                    </a:lnTo>
                    <a:lnTo>
                      <a:pt x="14400" y="1651"/>
                    </a:lnTo>
                    <a:lnTo>
                      <a:pt x="14339" y="13208"/>
                    </a:lnTo>
                    <a:close/>
                    <a:moveTo>
                      <a:pt x="17085" y="13345"/>
                    </a:moveTo>
                    <a:lnTo>
                      <a:pt x="15620" y="13208"/>
                    </a:lnTo>
                    <a:lnTo>
                      <a:pt x="15681" y="1651"/>
                    </a:lnTo>
                    <a:lnTo>
                      <a:pt x="17085" y="1651"/>
                    </a:lnTo>
                    <a:lnTo>
                      <a:pt x="17085" y="13345"/>
                    </a:lnTo>
                    <a:close/>
                    <a:moveTo>
                      <a:pt x="19769" y="13345"/>
                    </a:moveTo>
                    <a:lnTo>
                      <a:pt x="18366" y="13345"/>
                    </a:lnTo>
                    <a:lnTo>
                      <a:pt x="18427" y="1789"/>
                    </a:lnTo>
                    <a:lnTo>
                      <a:pt x="19831" y="1789"/>
                    </a:lnTo>
                    <a:lnTo>
                      <a:pt x="19769" y="13345"/>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66" name="Freeform 139"/>
              <p:cNvSpPr/>
              <p:nvPr/>
            </p:nvSpPr>
            <p:spPr>
              <a:xfrm>
                <a:off x="874590" y="1189892"/>
                <a:ext cx="457940" cy="26650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007" y="21296"/>
                    </a:lnTo>
                    <a:lnTo>
                      <a:pt x="20184" y="3346"/>
                    </a:lnTo>
                    <a:lnTo>
                      <a:pt x="20184" y="2434"/>
                    </a:lnTo>
                    <a:lnTo>
                      <a:pt x="20538" y="1217"/>
                    </a:lnTo>
                    <a:lnTo>
                      <a:pt x="21069" y="913"/>
                    </a:lnTo>
                    <a:lnTo>
                      <a:pt x="21600" y="913"/>
                    </a:lnTo>
                    <a:lnTo>
                      <a:pt x="21600" y="304"/>
                    </a:lnTo>
                    <a:lnTo>
                      <a:pt x="0" y="0"/>
                    </a:lnTo>
                    <a:lnTo>
                      <a:pt x="0" y="20992"/>
                    </a:lnTo>
                    <a:lnTo>
                      <a:pt x="2302" y="20992"/>
                    </a:lnTo>
                    <a:lnTo>
                      <a:pt x="2479" y="3346"/>
                    </a:lnTo>
                    <a:lnTo>
                      <a:pt x="2479" y="1825"/>
                    </a:lnTo>
                    <a:lnTo>
                      <a:pt x="3010" y="913"/>
                    </a:lnTo>
                    <a:lnTo>
                      <a:pt x="3364" y="608"/>
                    </a:lnTo>
                    <a:lnTo>
                      <a:pt x="4249" y="608"/>
                    </a:lnTo>
                    <a:lnTo>
                      <a:pt x="4426" y="913"/>
                    </a:lnTo>
                    <a:lnTo>
                      <a:pt x="5134" y="2738"/>
                    </a:lnTo>
                    <a:lnTo>
                      <a:pt x="5134" y="21296"/>
                    </a:lnTo>
                    <a:lnTo>
                      <a:pt x="8144" y="21296"/>
                    </a:lnTo>
                    <a:lnTo>
                      <a:pt x="8321" y="3346"/>
                    </a:lnTo>
                    <a:lnTo>
                      <a:pt x="8321" y="3042"/>
                    </a:lnTo>
                    <a:lnTo>
                      <a:pt x="8498" y="1825"/>
                    </a:lnTo>
                    <a:lnTo>
                      <a:pt x="9030" y="913"/>
                    </a:lnTo>
                    <a:lnTo>
                      <a:pt x="9207" y="913"/>
                    </a:lnTo>
                    <a:lnTo>
                      <a:pt x="9738" y="608"/>
                    </a:lnTo>
                    <a:lnTo>
                      <a:pt x="10446" y="1217"/>
                    </a:lnTo>
                    <a:lnTo>
                      <a:pt x="10977" y="1825"/>
                    </a:lnTo>
                    <a:lnTo>
                      <a:pt x="10977" y="21296"/>
                    </a:lnTo>
                    <a:lnTo>
                      <a:pt x="9561" y="21296"/>
                    </a:lnTo>
                    <a:lnTo>
                      <a:pt x="21600" y="21600"/>
                    </a:lnTo>
                    <a:close/>
                    <a:moveTo>
                      <a:pt x="14164" y="21296"/>
                    </a:moveTo>
                    <a:lnTo>
                      <a:pt x="14164" y="3042"/>
                    </a:lnTo>
                    <a:lnTo>
                      <a:pt x="14341" y="1825"/>
                    </a:lnTo>
                    <a:lnTo>
                      <a:pt x="14695" y="1217"/>
                    </a:lnTo>
                    <a:lnTo>
                      <a:pt x="15226" y="913"/>
                    </a:lnTo>
                    <a:lnTo>
                      <a:pt x="15934" y="913"/>
                    </a:lnTo>
                    <a:lnTo>
                      <a:pt x="16289" y="1217"/>
                    </a:lnTo>
                    <a:lnTo>
                      <a:pt x="16643" y="2434"/>
                    </a:lnTo>
                    <a:lnTo>
                      <a:pt x="16997" y="3042"/>
                    </a:lnTo>
                    <a:lnTo>
                      <a:pt x="16997" y="3346"/>
                    </a:lnTo>
                    <a:lnTo>
                      <a:pt x="16643" y="21296"/>
                    </a:lnTo>
                    <a:lnTo>
                      <a:pt x="14164" y="21296"/>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67" name="Freeform 140"/>
              <p:cNvSpPr/>
              <p:nvPr/>
            </p:nvSpPr>
            <p:spPr>
              <a:xfrm>
                <a:off x="1264965" y="37536"/>
                <a:ext cx="78827" cy="427911"/>
              </a:xfrm>
              <a:custGeom>
                <a:avLst/>
                <a:gdLst/>
                <a:ahLst/>
                <a:cxnLst>
                  <a:cxn ang="0">
                    <a:pos x="wd2" y="hd2"/>
                  </a:cxn>
                  <a:cxn ang="5400000">
                    <a:pos x="wd2" y="hd2"/>
                  </a:cxn>
                  <a:cxn ang="10800000">
                    <a:pos x="wd2" y="hd2"/>
                  </a:cxn>
                  <a:cxn ang="16200000">
                    <a:pos x="wd2" y="hd2"/>
                  </a:cxn>
                </a:cxnLst>
                <a:rect l="0" t="0" r="r" b="b"/>
                <a:pathLst>
                  <a:path w="21600" h="21600" extrusionOk="0">
                    <a:moveTo>
                      <a:pt x="20571" y="21600"/>
                    </a:moveTo>
                    <a:lnTo>
                      <a:pt x="21600" y="0"/>
                    </a:lnTo>
                    <a:lnTo>
                      <a:pt x="17486" y="0"/>
                    </a:lnTo>
                    <a:lnTo>
                      <a:pt x="17486" y="11368"/>
                    </a:lnTo>
                    <a:lnTo>
                      <a:pt x="11314" y="11747"/>
                    </a:lnTo>
                    <a:lnTo>
                      <a:pt x="8229" y="12505"/>
                    </a:lnTo>
                    <a:lnTo>
                      <a:pt x="6171" y="12505"/>
                    </a:lnTo>
                    <a:lnTo>
                      <a:pt x="2057" y="12884"/>
                    </a:lnTo>
                    <a:lnTo>
                      <a:pt x="0" y="13263"/>
                    </a:lnTo>
                    <a:lnTo>
                      <a:pt x="0" y="13642"/>
                    </a:lnTo>
                    <a:lnTo>
                      <a:pt x="1029" y="14021"/>
                    </a:lnTo>
                    <a:lnTo>
                      <a:pt x="4114" y="14400"/>
                    </a:lnTo>
                    <a:lnTo>
                      <a:pt x="2057" y="21600"/>
                    </a:lnTo>
                    <a:lnTo>
                      <a:pt x="20571" y="21600"/>
                    </a:lnTo>
                    <a:close/>
                  </a:path>
                </a:pathLst>
              </a:custGeom>
              <a:solidFill>
                <a:srgbClr val="44546A"/>
              </a:solidFill>
              <a:ln w="12700" cap="flat">
                <a:noFill/>
                <a:miter lim="400000"/>
              </a:ln>
              <a:effectLst/>
            </p:spPr>
            <p:txBody>
              <a:bodyPr wrap="square" lIns="45719" tIns="45719" rIns="45719" bIns="45719" numCol="1" anchor="t">
                <a:noAutofit/>
              </a:bodyPr>
              <a:lstStyle/>
              <a:p>
                <a:pPr>
                  <a:defRPr sz="3200"/>
                </a:pPr>
                <a:endParaRPr/>
              </a:p>
            </p:txBody>
          </p:sp>
          <p:sp>
            <p:nvSpPr>
              <p:cNvPr id="568" name="Freeform 141"/>
              <p:cNvSpPr/>
              <p:nvPr/>
            </p:nvSpPr>
            <p:spPr>
              <a:xfrm>
                <a:off x="878342" y="544273"/>
                <a:ext cx="461696" cy="570548"/>
              </a:xfrm>
              <a:custGeom>
                <a:avLst/>
                <a:gdLst/>
                <a:ahLst/>
                <a:cxnLst>
                  <a:cxn ang="0">
                    <a:pos x="wd2" y="hd2"/>
                  </a:cxn>
                  <a:cxn ang="5400000">
                    <a:pos x="wd2" y="hd2"/>
                  </a:cxn>
                  <a:cxn ang="10800000">
                    <a:pos x="wd2" y="hd2"/>
                  </a:cxn>
                  <a:cxn ang="16200000">
                    <a:pos x="wd2" y="hd2"/>
                  </a:cxn>
                </a:cxnLst>
                <a:rect l="0" t="0" r="r" b="b"/>
                <a:pathLst>
                  <a:path w="21600" h="21600" extrusionOk="0">
                    <a:moveTo>
                      <a:pt x="0" y="21458"/>
                    </a:moveTo>
                    <a:lnTo>
                      <a:pt x="21424" y="21600"/>
                    </a:lnTo>
                    <a:lnTo>
                      <a:pt x="20020" y="21600"/>
                    </a:lnTo>
                    <a:lnTo>
                      <a:pt x="20195" y="15489"/>
                    </a:lnTo>
                    <a:lnTo>
                      <a:pt x="20195" y="15063"/>
                    </a:lnTo>
                    <a:lnTo>
                      <a:pt x="20722" y="14779"/>
                    </a:lnTo>
                    <a:lnTo>
                      <a:pt x="21249" y="14637"/>
                    </a:lnTo>
                    <a:lnTo>
                      <a:pt x="21424" y="14637"/>
                    </a:lnTo>
                    <a:lnTo>
                      <a:pt x="21600" y="0"/>
                    </a:lnTo>
                    <a:lnTo>
                      <a:pt x="16859" y="0"/>
                    </a:lnTo>
                    <a:lnTo>
                      <a:pt x="14927" y="711"/>
                    </a:lnTo>
                    <a:lnTo>
                      <a:pt x="12820" y="1847"/>
                    </a:lnTo>
                    <a:lnTo>
                      <a:pt x="10888" y="3268"/>
                    </a:lnTo>
                    <a:lnTo>
                      <a:pt x="8254" y="5826"/>
                    </a:lnTo>
                    <a:lnTo>
                      <a:pt x="7727" y="6963"/>
                    </a:lnTo>
                    <a:lnTo>
                      <a:pt x="6849" y="9095"/>
                    </a:lnTo>
                    <a:lnTo>
                      <a:pt x="6146" y="11226"/>
                    </a:lnTo>
                    <a:lnTo>
                      <a:pt x="5971" y="12789"/>
                    </a:lnTo>
                    <a:lnTo>
                      <a:pt x="4039" y="12789"/>
                    </a:lnTo>
                    <a:lnTo>
                      <a:pt x="3337" y="12932"/>
                    </a:lnTo>
                    <a:lnTo>
                      <a:pt x="2985" y="13074"/>
                    </a:lnTo>
                    <a:lnTo>
                      <a:pt x="2459" y="13500"/>
                    </a:lnTo>
                    <a:lnTo>
                      <a:pt x="2283" y="13926"/>
                    </a:lnTo>
                    <a:lnTo>
                      <a:pt x="2459" y="14637"/>
                    </a:lnTo>
                    <a:lnTo>
                      <a:pt x="3161" y="15063"/>
                    </a:lnTo>
                    <a:lnTo>
                      <a:pt x="2985" y="21458"/>
                    </a:lnTo>
                    <a:lnTo>
                      <a:pt x="0" y="21458"/>
                    </a:lnTo>
                    <a:close/>
                    <a:moveTo>
                      <a:pt x="16332" y="14637"/>
                    </a:moveTo>
                    <a:lnTo>
                      <a:pt x="17034" y="14779"/>
                    </a:lnTo>
                    <a:lnTo>
                      <a:pt x="17385" y="15063"/>
                    </a:lnTo>
                    <a:lnTo>
                      <a:pt x="17561" y="15347"/>
                    </a:lnTo>
                    <a:lnTo>
                      <a:pt x="17385" y="21600"/>
                    </a:lnTo>
                    <a:lnTo>
                      <a:pt x="15278" y="21458"/>
                    </a:lnTo>
                    <a:lnTo>
                      <a:pt x="15454" y="15347"/>
                    </a:lnTo>
                    <a:lnTo>
                      <a:pt x="15454" y="15063"/>
                    </a:lnTo>
                    <a:lnTo>
                      <a:pt x="15805" y="14779"/>
                    </a:lnTo>
                    <a:lnTo>
                      <a:pt x="16332" y="14637"/>
                    </a:lnTo>
                    <a:close/>
                    <a:moveTo>
                      <a:pt x="11590" y="14637"/>
                    </a:moveTo>
                    <a:lnTo>
                      <a:pt x="12293" y="14779"/>
                    </a:lnTo>
                    <a:lnTo>
                      <a:pt x="12468" y="14921"/>
                    </a:lnTo>
                    <a:lnTo>
                      <a:pt x="12820" y="15347"/>
                    </a:lnTo>
                    <a:lnTo>
                      <a:pt x="12820" y="21458"/>
                    </a:lnTo>
                    <a:lnTo>
                      <a:pt x="10712" y="21458"/>
                    </a:lnTo>
                    <a:lnTo>
                      <a:pt x="10712" y="14921"/>
                    </a:lnTo>
                    <a:lnTo>
                      <a:pt x="11063" y="14637"/>
                    </a:lnTo>
                    <a:lnTo>
                      <a:pt x="11590" y="14637"/>
                    </a:lnTo>
                    <a:close/>
                    <a:moveTo>
                      <a:pt x="5795" y="15347"/>
                    </a:moveTo>
                    <a:lnTo>
                      <a:pt x="5971" y="14921"/>
                    </a:lnTo>
                    <a:lnTo>
                      <a:pt x="6146" y="14637"/>
                    </a:lnTo>
                    <a:lnTo>
                      <a:pt x="6849" y="14495"/>
                    </a:lnTo>
                    <a:lnTo>
                      <a:pt x="7551" y="14637"/>
                    </a:lnTo>
                    <a:lnTo>
                      <a:pt x="7727" y="14921"/>
                    </a:lnTo>
                    <a:lnTo>
                      <a:pt x="7902" y="15347"/>
                    </a:lnTo>
                    <a:lnTo>
                      <a:pt x="7902" y="21458"/>
                    </a:lnTo>
                    <a:lnTo>
                      <a:pt x="5795" y="21458"/>
                    </a:lnTo>
                    <a:lnTo>
                      <a:pt x="5795" y="15347"/>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69" name="Freeform 142"/>
              <p:cNvSpPr/>
              <p:nvPr/>
            </p:nvSpPr>
            <p:spPr>
              <a:xfrm>
                <a:off x="1227428" y="465446"/>
                <a:ext cx="112610" cy="788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5040" y="0"/>
                    </a:lnTo>
                    <a:lnTo>
                      <a:pt x="5040" y="7200"/>
                    </a:lnTo>
                    <a:lnTo>
                      <a:pt x="2160" y="11314"/>
                    </a:lnTo>
                    <a:lnTo>
                      <a:pt x="1440" y="13371"/>
                    </a:lnTo>
                    <a:lnTo>
                      <a:pt x="0" y="16457"/>
                    </a:lnTo>
                    <a:lnTo>
                      <a:pt x="0" y="18514"/>
                    </a:lnTo>
                    <a:lnTo>
                      <a:pt x="1440" y="21600"/>
                    </a:lnTo>
                    <a:lnTo>
                      <a:pt x="21600" y="21600"/>
                    </a:lnTo>
                    <a:lnTo>
                      <a:pt x="21600" y="0"/>
                    </a:lnTo>
                    <a:close/>
                  </a:path>
                </a:pathLst>
              </a:custGeom>
              <a:solidFill>
                <a:schemeClr val="accent1"/>
              </a:solidFill>
              <a:ln w="12700" cap="flat">
                <a:noFill/>
                <a:miter lim="400000"/>
              </a:ln>
              <a:effectLst/>
            </p:spPr>
            <p:txBody>
              <a:bodyPr wrap="square" lIns="45719" tIns="45719" rIns="45719" bIns="45719" numCol="1" anchor="t">
                <a:noAutofit/>
              </a:bodyPr>
              <a:lstStyle/>
              <a:p>
                <a:pPr>
                  <a:defRPr sz="3200"/>
                </a:pPr>
                <a:endParaRPr/>
              </a:p>
            </p:txBody>
          </p:sp>
          <p:sp>
            <p:nvSpPr>
              <p:cNvPr id="570" name="Freeform 143"/>
              <p:cNvSpPr/>
              <p:nvPr/>
            </p:nvSpPr>
            <p:spPr>
              <a:xfrm>
                <a:off x="1332529" y="1193644"/>
                <a:ext cx="457941" cy="262753"/>
              </a:xfrm>
              <a:custGeom>
                <a:avLst/>
                <a:gdLst/>
                <a:ahLst/>
                <a:cxnLst>
                  <a:cxn ang="0">
                    <a:pos x="wd2" y="hd2"/>
                  </a:cxn>
                  <a:cxn ang="5400000">
                    <a:pos x="wd2" y="hd2"/>
                  </a:cxn>
                  <a:cxn ang="10800000">
                    <a:pos x="wd2" y="hd2"/>
                  </a:cxn>
                  <a:cxn ang="16200000">
                    <a:pos x="wd2" y="hd2"/>
                  </a:cxn>
                </a:cxnLst>
                <a:rect l="0" t="0" r="r" b="b"/>
                <a:pathLst>
                  <a:path w="21600" h="21600" extrusionOk="0">
                    <a:moveTo>
                      <a:pt x="18767" y="3703"/>
                    </a:moveTo>
                    <a:lnTo>
                      <a:pt x="18767" y="21600"/>
                    </a:lnTo>
                    <a:lnTo>
                      <a:pt x="21069" y="21600"/>
                    </a:lnTo>
                    <a:lnTo>
                      <a:pt x="21423" y="617"/>
                    </a:lnTo>
                    <a:lnTo>
                      <a:pt x="21600" y="309"/>
                    </a:lnTo>
                    <a:lnTo>
                      <a:pt x="0" y="0"/>
                    </a:lnTo>
                    <a:lnTo>
                      <a:pt x="0" y="617"/>
                    </a:lnTo>
                    <a:lnTo>
                      <a:pt x="708" y="1234"/>
                    </a:lnTo>
                    <a:lnTo>
                      <a:pt x="1062" y="2160"/>
                    </a:lnTo>
                    <a:lnTo>
                      <a:pt x="1062" y="21600"/>
                    </a:lnTo>
                    <a:lnTo>
                      <a:pt x="4426" y="21600"/>
                    </a:lnTo>
                    <a:lnTo>
                      <a:pt x="4426" y="3086"/>
                    </a:lnTo>
                    <a:lnTo>
                      <a:pt x="4603" y="2160"/>
                    </a:lnTo>
                    <a:lnTo>
                      <a:pt x="4957" y="926"/>
                    </a:lnTo>
                    <a:lnTo>
                      <a:pt x="5134" y="926"/>
                    </a:lnTo>
                    <a:lnTo>
                      <a:pt x="5843" y="617"/>
                    </a:lnTo>
                    <a:lnTo>
                      <a:pt x="6551" y="1234"/>
                    </a:lnTo>
                    <a:lnTo>
                      <a:pt x="6905" y="2160"/>
                    </a:lnTo>
                    <a:lnTo>
                      <a:pt x="6905" y="3086"/>
                    </a:lnTo>
                    <a:lnTo>
                      <a:pt x="7082" y="3394"/>
                    </a:lnTo>
                    <a:lnTo>
                      <a:pt x="6905" y="21600"/>
                    </a:lnTo>
                    <a:lnTo>
                      <a:pt x="10269" y="21600"/>
                    </a:lnTo>
                    <a:lnTo>
                      <a:pt x="10269" y="3394"/>
                    </a:lnTo>
                    <a:lnTo>
                      <a:pt x="10446" y="3086"/>
                    </a:lnTo>
                    <a:lnTo>
                      <a:pt x="10446" y="2160"/>
                    </a:lnTo>
                    <a:lnTo>
                      <a:pt x="10800" y="1234"/>
                    </a:lnTo>
                    <a:lnTo>
                      <a:pt x="11331" y="926"/>
                    </a:lnTo>
                    <a:lnTo>
                      <a:pt x="12039" y="926"/>
                    </a:lnTo>
                    <a:lnTo>
                      <a:pt x="12393" y="1234"/>
                    </a:lnTo>
                    <a:lnTo>
                      <a:pt x="12748" y="2160"/>
                    </a:lnTo>
                    <a:lnTo>
                      <a:pt x="12925" y="3086"/>
                    </a:lnTo>
                    <a:lnTo>
                      <a:pt x="12925" y="3394"/>
                    </a:lnTo>
                    <a:lnTo>
                      <a:pt x="12748" y="21600"/>
                    </a:lnTo>
                    <a:lnTo>
                      <a:pt x="16111" y="21600"/>
                    </a:lnTo>
                    <a:lnTo>
                      <a:pt x="16289" y="3394"/>
                    </a:lnTo>
                    <a:lnTo>
                      <a:pt x="16289" y="3086"/>
                    </a:lnTo>
                    <a:lnTo>
                      <a:pt x="16466" y="2469"/>
                    </a:lnTo>
                    <a:lnTo>
                      <a:pt x="16643" y="1234"/>
                    </a:lnTo>
                    <a:lnTo>
                      <a:pt x="16997" y="926"/>
                    </a:lnTo>
                    <a:lnTo>
                      <a:pt x="18059" y="926"/>
                    </a:lnTo>
                    <a:lnTo>
                      <a:pt x="18413" y="1234"/>
                    </a:lnTo>
                    <a:lnTo>
                      <a:pt x="18767" y="2469"/>
                    </a:lnTo>
                    <a:lnTo>
                      <a:pt x="18767" y="3703"/>
                    </a:lnTo>
                    <a:close/>
                  </a:path>
                </a:pathLst>
              </a:custGeom>
              <a:solidFill>
                <a:srgbClr val="BF9000"/>
              </a:solidFill>
              <a:ln w="12700" cap="flat">
                <a:noFill/>
                <a:miter lim="400000"/>
              </a:ln>
              <a:effectLst/>
            </p:spPr>
            <p:txBody>
              <a:bodyPr wrap="square" lIns="45719" tIns="45719" rIns="45719" bIns="45719" numCol="1" anchor="t">
                <a:noAutofit/>
              </a:bodyPr>
              <a:lstStyle/>
              <a:p>
                <a:pPr>
                  <a:defRPr sz="3200"/>
                </a:pPr>
                <a:endParaRPr/>
              </a:p>
            </p:txBody>
          </p:sp>
          <p:sp>
            <p:nvSpPr>
              <p:cNvPr id="571" name="Freeform 144"/>
              <p:cNvSpPr/>
              <p:nvPr/>
            </p:nvSpPr>
            <p:spPr>
              <a:xfrm>
                <a:off x="1340037" y="37536"/>
                <a:ext cx="75073" cy="427911"/>
              </a:xfrm>
              <a:custGeom>
                <a:avLst/>
                <a:gdLst/>
                <a:ahLst/>
                <a:cxnLst>
                  <a:cxn ang="0">
                    <a:pos x="wd2" y="hd2"/>
                  </a:cxn>
                  <a:cxn ang="5400000">
                    <a:pos x="wd2" y="hd2"/>
                  </a:cxn>
                  <a:cxn ang="10800000">
                    <a:pos x="wd2" y="hd2"/>
                  </a:cxn>
                  <a:cxn ang="16200000">
                    <a:pos x="wd2" y="hd2"/>
                  </a:cxn>
                </a:cxnLst>
                <a:rect l="0" t="0" r="r" b="b"/>
                <a:pathLst>
                  <a:path w="21600" h="21600" extrusionOk="0">
                    <a:moveTo>
                      <a:pt x="16200" y="21600"/>
                    </a:moveTo>
                    <a:lnTo>
                      <a:pt x="18360" y="14779"/>
                    </a:lnTo>
                    <a:lnTo>
                      <a:pt x="20520" y="14211"/>
                    </a:lnTo>
                    <a:lnTo>
                      <a:pt x="21600" y="13642"/>
                    </a:lnTo>
                    <a:lnTo>
                      <a:pt x="19440" y="12884"/>
                    </a:lnTo>
                    <a:lnTo>
                      <a:pt x="16200" y="12695"/>
                    </a:lnTo>
                    <a:lnTo>
                      <a:pt x="12960" y="12695"/>
                    </a:lnTo>
                    <a:lnTo>
                      <a:pt x="9720" y="11747"/>
                    </a:lnTo>
                    <a:lnTo>
                      <a:pt x="3240" y="11368"/>
                    </a:lnTo>
                    <a:lnTo>
                      <a:pt x="4320" y="0"/>
                    </a:lnTo>
                    <a:lnTo>
                      <a:pt x="0" y="0"/>
                    </a:lnTo>
                    <a:lnTo>
                      <a:pt x="0" y="21600"/>
                    </a:lnTo>
                    <a:lnTo>
                      <a:pt x="16200" y="21600"/>
                    </a:lnTo>
                    <a:close/>
                  </a:path>
                </a:pathLst>
              </a:custGeom>
              <a:solidFill>
                <a:srgbClr val="333F50"/>
              </a:solidFill>
              <a:ln w="12700" cap="flat">
                <a:noFill/>
                <a:miter lim="400000"/>
              </a:ln>
              <a:effectLst/>
            </p:spPr>
            <p:txBody>
              <a:bodyPr wrap="square" lIns="45719" tIns="45719" rIns="45719" bIns="45719" numCol="1" anchor="t">
                <a:noAutofit/>
              </a:bodyPr>
              <a:lstStyle/>
              <a:p>
                <a:pPr>
                  <a:defRPr sz="3200"/>
                </a:pPr>
                <a:endParaRPr/>
              </a:p>
            </p:txBody>
          </p:sp>
          <p:sp>
            <p:nvSpPr>
              <p:cNvPr id="572" name="Freeform 145"/>
              <p:cNvSpPr/>
              <p:nvPr/>
            </p:nvSpPr>
            <p:spPr>
              <a:xfrm>
                <a:off x="1340037" y="465446"/>
                <a:ext cx="101349" cy="78828"/>
              </a:xfrm>
              <a:custGeom>
                <a:avLst/>
                <a:gdLst/>
                <a:ahLst/>
                <a:cxnLst>
                  <a:cxn ang="0">
                    <a:pos x="wd2" y="hd2"/>
                  </a:cxn>
                  <a:cxn ang="5400000">
                    <a:pos x="wd2" y="hd2"/>
                  </a:cxn>
                  <a:cxn ang="10800000">
                    <a:pos x="wd2" y="hd2"/>
                  </a:cxn>
                  <a:cxn ang="16200000">
                    <a:pos x="wd2" y="hd2"/>
                  </a:cxn>
                </a:cxnLst>
                <a:rect l="0" t="0" r="r" b="b"/>
                <a:pathLst>
                  <a:path w="21600" h="21600" extrusionOk="0">
                    <a:moveTo>
                      <a:pt x="21600" y="16457"/>
                    </a:moveTo>
                    <a:lnTo>
                      <a:pt x="21600" y="14400"/>
                    </a:lnTo>
                    <a:lnTo>
                      <a:pt x="20800" y="11314"/>
                    </a:lnTo>
                    <a:lnTo>
                      <a:pt x="17600" y="9257"/>
                    </a:lnTo>
                    <a:lnTo>
                      <a:pt x="17600" y="1029"/>
                    </a:lnTo>
                    <a:lnTo>
                      <a:pt x="12000" y="1029"/>
                    </a:lnTo>
                    <a:lnTo>
                      <a:pt x="12000" y="0"/>
                    </a:lnTo>
                    <a:lnTo>
                      <a:pt x="0" y="0"/>
                    </a:lnTo>
                    <a:lnTo>
                      <a:pt x="0" y="21600"/>
                    </a:lnTo>
                    <a:lnTo>
                      <a:pt x="20800" y="21600"/>
                    </a:lnTo>
                    <a:lnTo>
                      <a:pt x="21600" y="18514"/>
                    </a:lnTo>
                    <a:lnTo>
                      <a:pt x="21600" y="16457"/>
                    </a:lnTo>
                    <a:close/>
                  </a:path>
                </a:pathLst>
              </a:custGeom>
              <a:solidFill>
                <a:srgbClr val="2E75B6"/>
              </a:solidFill>
              <a:ln w="12700" cap="flat">
                <a:noFill/>
                <a:miter lim="400000"/>
              </a:ln>
              <a:effectLst/>
            </p:spPr>
            <p:txBody>
              <a:bodyPr wrap="square" lIns="45719" tIns="45719" rIns="45719" bIns="45719" numCol="1" anchor="t">
                <a:noAutofit/>
              </a:bodyPr>
              <a:lstStyle/>
              <a:p>
                <a:pPr>
                  <a:defRPr sz="3200"/>
                </a:pPr>
                <a:endParaRPr/>
              </a:p>
            </p:txBody>
          </p:sp>
          <p:sp>
            <p:nvSpPr>
              <p:cNvPr id="573" name="Freeform 146"/>
              <p:cNvSpPr/>
              <p:nvPr/>
            </p:nvSpPr>
            <p:spPr>
              <a:xfrm>
                <a:off x="1336282" y="544273"/>
                <a:ext cx="397883" cy="574303"/>
              </a:xfrm>
              <a:custGeom>
                <a:avLst/>
                <a:gdLst/>
                <a:ahLst/>
                <a:cxnLst>
                  <a:cxn ang="0">
                    <a:pos x="wd2" y="hd2"/>
                  </a:cxn>
                  <a:cxn ang="5400000">
                    <a:pos x="wd2" y="hd2"/>
                  </a:cxn>
                  <a:cxn ang="10800000">
                    <a:pos x="wd2" y="hd2"/>
                  </a:cxn>
                  <a:cxn ang="16200000">
                    <a:pos x="wd2" y="hd2"/>
                  </a:cxn>
                </a:cxnLst>
                <a:rect l="0" t="0" r="r" b="b"/>
                <a:pathLst>
                  <a:path w="21600" h="21600" extrusionOk="0">
                    <a:moveTo>
                      <a:pt x="17728" y="15388"/>
                    </a:moveTo>
                    <a:lnTo>
                      <a:pt x="17728" y="21459"/>
                    </a:lnTo>
                    <a:lnTo>
                      <a:pt x="20785" y="21600"/>
                    </a:lnTo>
                    <a:lnTo>
                      <a:pt x="20989" y="15247"/>
                    </a:lnTo>
                    <a:lnTo>
                      <a:pt x="21396" y="14824"/>
                    </a:lnTo>
                    <a:lnTo>
                      <a:pt x="21600" y="14259"/>
                    </a:lnTo>
                    <a:lnTo>
                      <a:pt x="21600" y="13694"/>
                    </a:lnTo>
                    <a:lnTo>
                      <a:pt x="21192" y="13271"/>
                    </a:lnTo>
                    <a:lnTo>
                      <a:pt x="19970" y="12988"/>
                    </a:lnTo>
                    <a:lnTo>
                      <a:pt x="17728" y="12988"/>
                    </a:lnTo>
                    <a:lnTo>
                      <a:pt x="17117" y="11294"/>
                    </a:lnTo>
                    <a:lnTo>
                      <a:pt x="16709" y="9176"/>
                    </a:lnTo>
                    <a:lnTo>
                      <a:pt x="15691" y="7059"/>
                    </a:lnTo>
                    <a:lnTo>
                      <a:pt x="14264" y="5082"/>
                    </a:lnTo>
                    <a:lnTo>
                      <a:pt x="12226" y="3388"/>
                    </a:lnTo>
                    <a:lnTo>
                      <a:pt x="9985" y="1976"/>
                    </a:lnTo>
                    <a:lnTo>
                      <a:pt x="7743" y="847"/>
                    </a:lnTo>
                    <a:lnTo>
                      <a:pt x="5502" y="0"/>
                    </a:lnTo>
                    <a:lnTo>
                      <a:pt x="204" y="0"/>
                    </a:lnTo>
                    <a:lnTo>
                      <a:pt x="0" y="14541"/>
                    </a:lnTo>
                    <a:lnTo>
                      <a:pt x="611" y="14682"/>
                    </a:lnTo>
                    <a:lnTo>
                      <a:pt x="815" y="14965"/>
                    </a:lnTo>
                    <a:lnTo>
                      <a:pt x="1019" y="15388"/>
                    </a:lnTo>
                    <a:lnTo>
                      <a:pt x="815" y="21459"/>
                    </a:lnTo>
                    <a:lnTo>
                      <a:pt x="0" y="21459"/>
                    </a:lnTo>
                    <a:lnTo>
                      <a:pt x="9577" y="21459"/>
                    </a:lnTo>
                    <a:lnTo>
                      <a:pt x="9577" y="15388"/>
                    </a:lnTo>
                    <a:lnTo>
                      <a:pt x="9781" y="14965"/>
                    </a:lnTo>
                    <a:lnTo>
                      <a:pt x="10189" y="14682"/>
                    </a:lnTo>
                    <a:lnTo>
                      <a:pt x="11004" y="14682"/>
                    </a:lnTo>
                    <a:lnTo>
                      <a:pt x="11615" y="14824"/>
                    </a:lnTo>
                    <a:lnTo>
                      <a:pt x="12023" y="14965"/>
                    </a:lnTo>
                    <a:lnTo>
                      <a:pt x="12023" y="21459"/>
                    </a:lnTo>
                    <a:lnTo>
                      <a:pt x="15283" y="21459"/>
                    </a:lnTo>
                    <a:lnTo>
                      <a:pt x="15283" y="15388"/>
                    </a:lnTo>
                    <a:lnTo>
                      <a:pt x="15691" y="14824"/>
                    </a:lnTo>
                    <a:lnTo>
                      <a:pt x="16506" y="14682"/>
                    </a:lnTo>
                    <a:lnTo>
                      <a:pt x="17117" y="14824"/>
                    </a:lnTo>
                    <a:lnTo>
                      <a:pt x="17728" y="15106"/>
                    </a:lnTo>
                    <a:lnTo>
                      <a:pt x="17728" y="15388"/>
                    </a:lnTo>
                    <a:close/>
                    <a:moveTo>
                      <a:pt x="6521" y="21459"/>
                    </a:moveTo>
                    <a:lnTo>
                      <a:pt x="4075" y="21459"/>
                    </a:lnTo>
                    <a:lnTo>
                      <a:pt x="4279" y="15388"/>
                    </a:lnTo>
                    <a:lnTo>
                      <a:pt x="4279" y="14965"/>
                    </a:lnTo>
                    <a:lnTo>
                      <a:pt x="4687" y="14682"/>
                    </a:lnTo>
                    <a:lnTo>
                      <a:pt x="5298" y="14541"/>
                    </a:lnTo>
                    <a:lnTo>
                      <a:pt x="6113" y="14682"/>
                    </a:lnTo>
                    <a:lnTo>
                      <a:pt x="6521" y="14965"/>
                    </a:lnTo>
                    <a:lnTo>
                      <a:pt x="6725" y="15388"/>
                    </a:lnTo>
                    <a:lnTo>
                      <a:pt x="6521" y="21459"/>
                    </a:lnTo>
                    <a:close/>
                  </a:path>
                </a:pathLst>
              </a:custGeom>
              <a:solidFill>
                <a:srgbClr val="BF9000"/>
              </a:solidFill>
              <a:ln w="12700" cap="flat">
                <a:noFill/>
                <a:miter lim="400000"/>
              </a:ln>
              <a:effectLst/>
            </p:spPr>
            <p:txBody>
              <a:bodyPr wrap="square" lIns="45719" tIns="45719" rIns="45719" bIns="45719" numCol="1" anchor="t">
                <a:noAutofit/>
              </a:bodyPr>
              <a:lstStyle/>
              <a:p>
                <a:pPr>
                  <a:defRPr sz="3200"/>
                </a:pPr>
                <a:endParaRPr/>
              </a:p>
            </p:txBody>
          </p:sp>
          <p:sp>
            <p:nvSpPr>
              <p:cNvPr id="574" name="Freeform 147"/>
              <p:cNvSpPr/>
              <p:nvPr/>
            </p:nvSpPr>
            <p:spPr>
              <a:xfrm>
                <a:off x="1325022" y="1636569"/>
                <a:ext cx="1321269" cy="578056"/>
              </a:xfrm>
              <a:custGeom>
                <a:avLst/>
                <a:gdLst/>
                <a:ahLst/>
                <a:cxnLst>
                  <a:cxn ang="0">
                    <a:pos x="wd2" y="hd2"/>
                  </a:cxn>
                  <a:cxn ang="5400000">
                    <a:pos x="wd2" y="hd2"/>
                  </a:cxn>
                  <a:cxn ang="10800000">
                    <a:pos x="wd2" y="hd2"/>
                  </a:cxn>
                  <a:cxn ang="16200000">
                    <a:pos x="wd2" y="hd2"/>
                  </a:cxn>
                </a:cxnLst>
                <a:rect l="0" t="0" r="r" b="b"/>
                <a:pathLst>
                  <a:path w="21600" h="21600" extrusionOk="0">
                    <a:moveTo>
                      <a:pt x="21600" y="701"/>
                    </a:moveTo>
                    <a:lnTo>
                      <a:pt x="61" y="0"/>
                    </a:lnTo>
                    <a:lnTo>
                      <a:pt x="61" y="5751"/>
                    </a:lnTo>
                    <a:lnTo>
                      <a:pt x="245" y="5891"/>
                    </a:lnTo>
                    <a:lnTo>
                      <a:pt x="614" y="6312"/>
                    </a:lnTo>
                    <a:lnTo>
                      <a:pt x="736" y="6873"/>
                    </a:lnTo>
                    <a:lnTo>
                      <a:pt x="736" y="13184"/>
                    </a:lnTo>
                    <a:lnTo>
                      <a:pt x="61" y="13184"/>
                    </a:lnTo>
                    <a:lnTo>
                      <a:pt x="0" y="21600"/>
                    </a:lnTo>
                    <a:lnTo>
                      <a:pt x="21477" y="21600"/>
                    </a:lnTo>
                    <a:lnTo>
                      <a:pt x="21600" y="701"/>
                    </a:lnTo>
                    <a:close/>
                    <a:moveTo>
                      <a:pt x="3068" y="13325"/>
                    </a:moveTo>
                    <a:lnTo>
                      <a:pt x="1657" y="13184"/>
                    </a:lnTo>
                    <a:lnTo>
                      <a:pt x="1718" y="1403"/>
                    </a:lnTo>
                    <a:lnTo>
                      <a:pt x="3130" y="1403"/>
                    </a:lnTo>
                    <a:lnTo>
                      <a:pt x="3068" y="13325"/>
                    </a:lnTo>
                    <a:close/>
                    <a:moveTo>
                      <a:pt x="5830" y="13325"/>
                    </a:moveTo>
                    <a:lnTo>
                      <a:pt x="4418" y="13325"/>
                    </a:lnTo>
                    <a:lnTo>
                      <a:pt x="4418" y="1543"/>
                    </a:lnTo>
                    <a:lnTo>
                      <a:pt x="5891" y="1543"/>
                    </a:lnTo>
                    <a:lnTo>
                      <a:pt x="5830" y="13325"/>
                    </a:lnTo>
                    <a:close/>
                    <a:moveTo>
                      <a:pt x="8530" y="13465"/>
                    </a:moveTo>
                    <a:lnTo>
                      <a:pt x="7118" y="13325"/>
                    </a:lnTo>
                    <a:lnTo>
                      <a:pt x="7180" y="1543"/>
                    </a:lnTo>
                    <a:lnTo>
                      <a:pt x="8591" y="1543"/>
                    </a:lnTo>
                    <a:lnTo>
                      <a:pt x="8530" y="13465"/>
                    </a:lnTo>
                    <a:close/>
                    <a:moveTo>
                      <a:pt x="11291" y="13465"/>
                    </a:moveTo>
                    <a:lnTo>
                      <a:pt x="9880" y="13465"/>
                    </a:lnTo>
                    <a:lnTo>
                      <a:pt x="9880" y="1683"/>
                    </a:lnTo>
                    <a:lnTo>
                      <a:pt x="11352" y="1683"/>
                    </a:lnTo>
                    <a:lnTo>
                      <a:pt x="11291" y="13465"/>
                    </a:lnTo>
                    <a:close/>
                    <a:moveTo>
                      <a:pt x="15955" y="16831"/>
                    </a:moveTo>
                    <a:lnTo>
                      <a:pt x="14482" y="16831"/>
                    </a:lnTo>
                    <a:lnTo>
                      <a:pt x="14482" y="11922"/>
                    </a:lnTo>
                    <a:lnTo>
                      <a:pt x="16016" y="11922"/>
                    </a:lnTo>
                    <a:lnTo>
                      <a:pt x="15955" y="16831"/>
                    </a:lnTo>
                    <a:close/>
                    <a:moveTo>
                      <a:pt x="16016" y="9117"/>
                    </a:moveTo>
                    <a:lnTo>
                      <a:pt x="14543" y="8977"/>
                    </a:lnTo>
                    <a:lnTo>
                      <a:pt x="14543" y="4208"/>
                    </a:lnTo>
                    <a:lnTo>
                      <a:pt x="16016" y="4208"/>
                    </a:lnTo>
                    <a:lnTo>
                      <a:pt x="16016" y="9117"/>
                    </a:lnTo>
                    <a:close/>
                    <a:moveTo>
                      <a:pt x="19268" y="16831"/>
                    </a:moveTo>
                    <a:lnTo>
                      <a:pt x="17673" y="16831"/>
                    </a:lnTo>
                    <a:lnTo>
                      <a:pt x="17734" y="11922"/>
                    </a:lnTo>
                    <a:lnTo>
                      <a:pt x="19268" y="12062"/>
                    </a:lnTo>
                    <a:lnTo>
                      <a:pt x="19268" y="16831"/>
                    </a:lnTo>
                    <a:close/>
                    <a:moveTo>
                      <a:pt x="17734" y="9117"/>
                    </a:moveTo>
                    <a:lnTo>
                      <a:pt x="17734" y="4208"/>
                    </a:lnTo>
                    <a:lnTo>
                      <a:pt x="19268" y="4208"/>
                    </a:lnTo>
                    <a:lnTo>
                      <a:pt x="19268" y="9117"/>
                    </a:lnTo>
                    <a:lnTo>
                      <a:pt x="17734" y="9117"/>
                    </a:lnTo>
                    <a:close/>
                  </a:path>
                </a:pathLst>
              </a:custGeom>
              <a:solidFill>
                <a:srgbClr val="BF9000"/>
              </a:solidFill>
              <a:ln w="12700" cap="flat">
                <a:noFill/>
                <a:miter lim="400000"/>
              </a:ln>
              <a:effectLst/>
            </p:spPr>
            <p:txBody>
              <a:bodyPr wrap="square" lIns="45719" tIns="45719" rIns="45719" bIns="45719" numCol="1" anchor="t">
                <a:noAutofit/>
              </a:bodyPr>
              <a:lstStyle/>
              <a:p>
                <a:pPr>
                  <a:defRPr sz="3200"/>
                </a:pPr>
                <a:endParaRPr/>
              </a:p>
            </p:txBody>
          </p:sp>
          <p:sp>
            <p:nvSpPr>
              <p:cNvPr id="575" name="Freeform 148"/>
              <p:cNvSpPr/>
              <p:nvPr/>
            </p:nvSpPr>
            <p:spPr>
              <a:xfrm>
                <a:off x="1328775" y="1456396"/>
                <a:ext cx="1317516" cy="198943"/>
              </a:xfrm>
              <a:custGeom>
                <a:avLst/>
                <a:gdLst/>
                <a:ahLst/>
                <a:cxnLst>
                  <a:cxn ang="0">
                    <a:pos x="wd2" y="hd2"/>
                  </a:cxn>
                  <a:cxn ang="5400000">
                    <a:pos x="wd2" y="hd2"/>
                  </a:cxn>
                  <a:cxn ang="10800000">
                    <a:pos x="wd2" y="hd2"/>
                  </a:cxn>
                  <a:cxn ang="16200000">
                    <a:pos x="wd2" y="hd2"/>
                  </a:cxn>
                </a:cxnLst>
                <a:rect l="0" t="0" r="r" b="b"/>
                <a:pathLst>
                  <a:path w="21600" h="21600" extrusionOk="0">
                    <a:moveTo>
                      <a:pt x="21600" y="21192"/>
                    </a:moveTo>
                    <a:lnTo>
                      <a:pt x="12800" y="20785"/>
                    </a:lnTo>
                    <a:lnTo>
                      <a:pt x="12862" y="8558"/>
                    </a:lnTo>
                    <a:lnTo>
                      <a:pt x="8738" y="8151"/>
                    </a:lnTo>
                    <a:lnTo>
                      <a:pt x="8862" y="408"/>
                    </a:lnTo>
                    <a:lnTo>
                      <a:pt x="7385" y="408"/>
                    </a:lnTo>
                    <a:lnTo>
                      <a:pt x="7385" y="0"/>
                    </a:lnTo>
                    <a:lnTo>
                      <a:pt x="6585" y="0"/>
                    </a:lnTo>
                    <a:lnTo>
                      <a:pt x="6585" y="408"/>
                    </a:lnTo>
                    <a:lnTo>
                      <a:pt x="5662" y="0"/>
                    </a:lnTo>
                    <a:lnTo>
                      <a:pt x="62" y="0"/>
                    </a:lnTo>
                    <a:lnTo>
                      <a:pt x="0" y="19562"/>
                    </a:lnTo>
                    <a:lnTo>
                      <a:pt x="21600" y="21600"/>
                    </a:lnTo>
                    <a:lnTo>
                      <a:pt x="21600" y="21192"/>
                    </a:lnTo>
                    <a:close/>
                  </a:path>
                </a:pathLst>
              </a:custGeom>
              <a:solidFill>
                <a:srgbClr val="2E75B6"/>
              </a:solidFill>
              <a:ln w="12700" cap="flat">
                <a:noFill/>
                <a:miter lim="400000"/>
              </a:ln>
              <a:effectLst/>
            </p:spPr>
            <p:txBody>
              <a:bodyPr wrap="square" lIns="45719" tIns="45719" rIns="45719" bIns="45719" numCol="1" anchor="t">
                <a:noAutofit/>
              </a:bodyPr>
              <a:lstStyle/>
              <a:p>
                <a:pPr>
                  <a:defRPr sz="3200"/>
                </a:pPr>
                <a:endParaRPr/>
              </a:p>
            </p:txBody>
          </p:sp>
          <p:sp>
            <p:nvSpPr>
              <p:cNvPr id="576" name="Freeform 149"/>
              <p:cNvSpPr/>
              <p:nvPr/>
            </p:nvSpPr>
            <p:spPr>
              <a:xfrm>
                <a:off x="540518" y="1448889"/>
                <a:ext cx="792012" cy="187681"/>
              </a:xfrm>
              <a:custGeom>
                <a:avLst/>
                <a:gdLst/>
                <a:ahLst/>
                <a:cxnLst>
                  <a:cxn ang="0">
                    <a:pos x="wd2" y="hd2"/>
                  </a:cxn>
                  <a:cxn ang="5400000">
                    <a:pos x="wd2" y="hd2"/>
                  </a:cxn>
                  <a:cxn ang="10800000">
                    <a:pos x="wd2" y="hd2"/>
                  </a:cxn>
                  <a:cxn ang="16200000">
                    <a:pos x="wd2" y="hd2"/>
                  </a:cxn>
                </a:cxnLst>
                <a:rect l="0" t="0" r="r" b="b"/>
                <a:pathLst>
                  <a:path w="21600" h="21600" extrusionOk="0">
                    <a:moveTo>
                      <a:pt x="21600" y="432"/>
                    </a:moveTo>
                    <a:lnTo>
                      <a:pt x="13922" y="432"/>
                    </a:lnTo>
                    <a:lnTo>
                      <a:pt x="12080" y="0"/>
                    </a:lnTo>
                    <a:lnTo>
                      <a:pt x="9111" y="0"/>
                    </a:lnTo>
                    <a:lnTo>
                      <a:pt x="9111" y="432"/>
                    </a:lnTo>
                    <a:lnTo>
                      <a:pt x="6756" y="0"/>
                    </a:lnTo>
                    <a:lnTo>
                      <a:pt x="6756" y="8208"/>
                    </a:lnTo>
                    <a:lnTo>
                      <a:pt x="0" y="8208"/>
                    </a:lnTo>
                    <a:lnTo>
                      <a:pt x="0" y="20304"/>
                    </a:lnTo>
                    <a:lnTo>
                      <a:pt x="21600" y="21600"/>
                    </a:lnTo>
                    <a:lnTo>
                      <a:pt x="21600" y="432"/>
                    </a:lnTo>
                    <a:close/>
                  </a:path>
                </a:pathLst>
              </a:custGeom>
              <a:solidFill>
                <a:schemeClr val="accent1"/>
              </a:solidFill>
              <a:ln w="12700" cap="flat">
                <a:noFill/>
                <a:miter lim="400000"/>
              </a:ln>
              <a:effectLst/>
            </p:spPr>
            <p:txBody>
              <a:bodyPr wrap="square" lIns="45719" tIns="45719" rIns="45719" bIns="45719" numCol="1" anchor="t">
                <a:noAutofit/>
              </a:bodyPr>
              <a:lstStyle/>
              <a:p>
                <a:pPr>
                  <a:defRPr sz="3200"/>
                </a:pPr>
                <a:endParaRPr/>
              </a:p>
            </p:txBody>
          </p:sp>
          <p:sp>
            <p:nvSpPr>
              <p:cNvPr id="577" name="Freeform 150"/>
              <p:cNvSpPr/>
              <p:nvPr/>
            </p:nvSpPr>
            <p:spPr>
              <a:xfrm>
                <a:off x="844561" y="1107313"/>
                <a:ext cx="491724" cy="86335"/>
              </a:xfrm>
              <a:custGeom>
                <a:avLst/>
                <a:gdLst/>
                <a:ahLst/>
                <a:cxnLst>
                  <a:cxn ang="0">
                    <a:pos x="wd2" y="hd2"/>
                  </a:cxn>
                  <a:cxn ang="5400000">
                    <a:pos x="wd2" y="hd2"/>
                  </a:cxn>
                  <a:cxn ang="10800000">
                    <a:pos x="wd2" y="hd2"/>
                  </a:cxn>
                  <a:cxn ang="16200000">
                    <a:pos x="wd2" y="hd2"/>
                  </a:cxn>
                </a:cxnLst>
                <a:rect l="0" t="0" r="r" b="b"/>
                <a:pathLst>
                  <a:path w="21600" h="21600" extrusionOk="0">
                    <a:moveTo>
                      <a:pt x="21600" y="939"/>
                    </a:moveTo>
                    <a:lnTo>
                      <a:pt x="1484" y="0"/>
                    </a:lnTo>
                    <a:lnTo>
                      <a:pt x="989" y="939"/>
                    </a:lnTo>
                    <a:lnTo>
                      <a:pt x="495" y="3757"/>
                    </a:lnTo>
                    <a:lnTo>
                      <a:pt x="165" y="7513"/>
                    </a:lnTo>
                    <a:lnTo>
                      <a:pt x="0" y="10330"/>
                    </a:lnTo>
                    <a:lnTo>
                      <a:pt x="0" y="14087"/>
                    </a:lnTo>
                    <a:lnTo>
                      <a:pt x="495" y="15965"/>
                    </a:lnTo>
                    <a:lnTo>
                      <a:pt x="824" y="19722"/>
                    </a:lnTo>
                    <a:lnTo>
                      <a:pt x="1319" y="20661"/>
                    </a:lnTo>
                    <a:lnTo>
                      <a:pt x="21435" y="21600"/>
                    </a:lnTo>
                    <a:lnTo>
                      <a:pt x="21600" y="939"/>
                    </a:lnTo>
                    <a:close/>
                  </a:path>
                </a:pathLst>
              </a:custGeom>
              <a:solidFill>
                <a:schemeClr val="accent1"/>
              </a:solidFill>
              <a:ln w="12700" cap="flat">
                <a:noFill/>
                <a:miter lim="400000"/>
              </a:ln>
              <a:effectLst/>
            </p:spPr>
            <p:txBody>
              <a:bodyPr wrap="square" lIns="45719" tIns="45719" rIns="45719" bIns="45719" numCol="1" anchor="t">
                <a:noAutofit/>
              </a:bodyPr>
              <a:lstStyle/>
              <a:p>
                <a:pPr>
                  <a:defRPr sz="3200"/>
                </a:pPr>
                <a:endParaRPr/>
              </a:p>
            </p:txBody>
          </p:sp>
          <p:sp>
            <p:nvSpPr>
              <p:cNvPr id="578" name="Freeform 151"/>
              <p:cNvSpPr/>
              <p:nvPr/>
            </p:nvSpPr>
            <p:spPr>
              <a:xfrm>
                <a:off x="1332529" y="1111065"/>
                <a:ext cx="480462" cy="86335"/>
              </a:xfrm>
              <a:custGeom>
                <a:avLst/>
                <a:gdLst/>
                <a:ahLst/>
                <a:cxnLst>
                  <a:cxn ang="0">
                    <a:pos x="wd2" y="hd2"/>
                  </a:cxn>
                  <a:cxn ang="5400000">
                    <a:pos x="wd2" y="hd2"/>
                  </a:cxn>
                  <a:cxn ang="10800000">
                    <a:pos x="wd2" y="hd2"/>
                  </a:cxn>
                  <a:cxn ang="16200000">
                    <a:pos x="wd2" y="hd2"/>
                  </a:cxn>
                </a:cxnLst>
                <a:rect l="0" t="0" r="r" b="b"/>
                <a:pathLst>
                  <a:path w="21600" h="21600" extrusionOk="0">
                    <a:moveTo>
                      <a:pt x="21600" y="12209"/>
                    </a:moveTo>
                    <a:lnTo>
                      <a:pt x="21600" y="8452"/>
                    </a:lnTo>
                    <a:lnTo>
                      <a:pt x="21262" y="4696"/>
                    </a:lnTo>
                    <a:lnTo>
                      <a:pt x="20587" y="2817"/>
                    </a:lnTo>
                    <a:lnTo>
                      <a:pt x="19912" y="1878"/>
                    </a:lnTo>
                    <a:lnTo>
                      <a:pt x="17381" y="1878"/>
                    </a:lnTo>
                    <a:lnTo>
                      <a:pt x="14850" y="939"/>
                    </a:lnTo>
                    <a:lnTo>
                      <a:pt x="14850" y="1878"/>
                    </a:lnTo>
                    <a:lnTo>
                      <a:pt x="12825" y="939"/>
                    </a:lnTo>
                    <a:lnTo>
                      <a:pt x="8100" y="939"/>
                    </a:lnTo>
                    <a:lnTo>
                      <a:pt x="0" y="0"/>
                    </a:lnTo>
                    <a:lnTo>
                      <a:pt x="0" y="20661"/>
                    </a:lnTo>
                    <a:lnTo>
                      <a:pt x="20587" y="21600"/>
                    </a:lnTo>
                    <a:lnTo>
                      <a:pt x="20925" y="20661"/>
                    </a:lnTo>
                    <a:lnTo>
                      <a:pt x="21431" y="18783"/>
                    </a:lnTo>
                    <a:lnTo>
                      <a:pt x="21600" y="15026"/>
                    </a:lnTo>
                    <a:lnTo>
                      <a:pt x="21600" y="12209"/>
                    </a:lnTo>
                    <a:close/>
                  </a:path>
                </a:pathLst>
              </a:custGeom>
              <a:solidFill>
                <a:srgbClr val="2E75B6"/>
              </a:solidFill>
              <a:ln w="12700" cap="flat">
                <a:noFill/>
                <a:miter lim="400000"/>
              </a:ln>
              <a:effectLst/>
            </p:spPr>
            <p:txBody>
              <a:bodyPr wrap="square" lIns="45719" tIns="45719" rIns="45719" bIns="45719" numCol="1" anchor="t">
                <a:noAutofit/>
              </a:bodyPr>
              <a:lstStyle/>
              <a:p>
                <a:pPr>
                  <a:defRPr sz="3200"/>
                </a:pPr>
                <a:endParaRPr/>
              </a:p>
            </p:txBody>
          </p:sp>
          <p:sp>
            <p:nvSpPr>
              <p:cNvPr id="579" name="Freeform 316"/>
              <p:cNvSpPr/>
              <p:nvPr/>
            </p:nvSpPr>
            <p:spPr>
              <a:xfrm>
                <a:off x="112608" y="694417"/>
                <a:ext cx="334072" cy="161407"/>
              </a:xfrm>
              <a:custGeom>
                <a:avLst/>
                <a:gdLst/>
                <a:ahLst/>
                <a:cxnLst>
                  <a:cxn ang="0">
                    <a:pos x="wd2" y="hd2"/>
                  </a:cxn>
                  <a:cxn ang="5400000">
                    <a:pos x="wd2" y="hd2"/>
                  </a:cxn>
                  <a:cxn ang="10800000">
                    <a:pos x="wd2" y="hd2"/>
                  </a:cxn>
                  <a:cxn ang="16200000">
                    <a:pos x="wd2" y="hd2"/>
                  </a:cxn>
                </a:cxnLst>
                <a:rect l="0" t="0" r="r" b="b"/>
                <a:pathLst>
                  <a:path w="21600" h="21600" extrusionOk="0">
                    <a:moveTo>
                      <a:pt x="21600" y="15070"/>
                    </a:moveTo>
                    <a:lnTo>
                      <a:pt x="21357" y="12558"/>
                    </a:lnTo>
                    <a:lnTo>
                      <a:pt x="20629" y="10549"/>
                    </a:lnTo>
                    <a:lnTo>
                      <a:pt x="19416" y="9042"/>
                    </a:lnTo>
                    <a:lnTo>
                      <a:pt x="18202" y="8540"/>
                    </a:lnTo>
                    <a:lnTo>
                      <a:pt x="17474" y="6028"/>
                    </a:lnTo>
                    <a:lnTo>
                      <a:pt x="16746" y="4019"/>
                    </a:lnTo>
                    <a:lnTo>
                      <a:pt x="15533" y="3014"/>
                    </a:lnTo>
                    <a:lnTo>
                      <a:pt x="13834" y="2512"/>
                    </a:lnTo>
                    <a:lnTo>
                      <a:pt x="12620" y="3014"/>
                    </a:lnTo>
                    <a:lnTo>
                      <a:pt x="11164" y="4019"/>
                    </a:lnTo>
                    <a:lnTo>
                      <a:pt x="10679" y="2512"/>
                    </a:lnTo>
                    <a:lnTo>
                      <a:pt x="9951" y="1005"/>
                    </a:lnTo>
                    <a:lnTo>
                      <a:pt x="8737" y="502"/>
                    </a:lnTo>
                    <a:lnTo>
                      <a:pt x="7766" y="0"/>
                    </a:lnTo>
                    <a:lnTo>
                      <a:pt x="6067" y="502"/>
                    </a:lnTo>
                    <a:lnTo>
                      <a:pt x="4854" y="2512"/>
                    </a:lnTo>
                    <a:lnTo>
                      <a:pt x="3640" y="4019"/>
                    </a:lnTo>
                    <a:lnTo>
                      <a:pt x="3398" y="5526"/>
                    </a:lnTo>
                    <a:lnTo>
                      <a:pt x="3398" y="6530"/>
                    </a:lnTo>
                    <a:lnTo>
                      <a:pt x="3640" y="8540"/>
                    </a:lnTo>
                    <a:lnTo>
                      <a:pt x="2184" y="9042"/>
                    </a:lnTo>
                    <a:lnTo>
                      <a:pt x="971" y="10549"/>
                    </a:lnTo>
                    <a:lnTo>
                      <a:pt x="243" y="12558"/>
                    </a:lnTo>
                    <a:lnTo>
                      <a:pt x="0" y="15070"/>
                    </a:lnTo>
                    <a:lnTo>
                      <a:pt x="243" y="17581"/>
                    </a:lnTo>
                    <a:lnTo>
                      <a:pt x="728" y="19591"/>
                    </a:lnTo>
                    <a:lnTo>
                      <a:pt x="2184" y="21098"/>
                    </a:lnTo>
                    <a:lnTo>
                      <a:pt x="3398" y="21600"/>
                    </a:lnTo>
                    <a:lnTo>
                      <a:pt x="17960" y="21600"/>
                    </a:lnTo>
                    <a:lnTo>
                      <a:pt x="19416" y="21098"/>
                    </a:lnTo>
                    <a:lnTo>
                      <a:pt x="20629" y="19591"/>
                    </a:lnTo>
                    <a:lnTo>
                      <a:pt x="21357" y="17581"/>
                    </a:lnTo>
                    <a:lnTo>
                      <a:pt x="21600" y="15070"/>
                    </a:lnTo>
                    <a:close/>
                  </a:path>
                </a:pathLst>
              </a:custGeom>
              <a:solidFill>
                <a:srgbClr val="44546A"/>
              </a:solidFill>
              <a:ln w="12700" cap="flat">
                <a:noFill/>
                <a:miter lim="400000"/>
              </a:ln>
              <a:effectLst/>
            </p:spPr>
            <p:txBody>
              <a:bodyPr wrap="square" lIns="45719" tIns="45719" rIns="45719" bIns="45719" numCol="1" anchor="t">
                <a:noAutofit/>
              </a:bodyPr>
              <a:lstStyle/>
              <a:p>
                <a:pPr>
                  <a:defRPr sz="3200"/>
                </a:pPr>
                <a:endParaRPr/>
              </a:p>
            </p:txBody>
          </p:sp>
          <p:sp>
            <p:nvSpPr>
              <p:cNvPr id="580" name="Freeform 317"/>
              <p:cNvSpPr/>
              <p:nvPr/>
            </p:nvSpPr>
            <p:spPr>
              <a:xfrm>
                <a:off x="2015685" y="394129"/>
                <a:ext cx="671897" cy="322810"/>
              </a:xfrm>
              <a:custGeom>
                <a:avLst/>
                <a:gdLst/>
                <a:ahLst/>
                <a:cxnLst>
                  <a:cxn ang="0">
                    <a:pos x="wd2" y="hd2"/>
                  </a:cxn>
                  <a:cxn ang="5400000">
                    <a:pos x="wd2" y="hd2"/>
                  </a:cxn>
                  <a:cxn ang="10800000">
                    <a:pos x="wd2" y="hd2"/>
                  </a:cxn>
                  <a:cxn ang="16200000">
                    <a:pos x="wd2" y="hd2"/>
                  </a:cxn>
                </a:cxnLst>
                <a:rect l="0" t="0" r="r" b="b"/>
                <a:pathLst>
                  <a:path w="21600" h="21600" extrusionOk="0">
                    <a:moveTo>
                      <a:pt x="21600" y="14819"/>
                    </a:moveTo>
                    <a:lnTo>
                      <a:pt x="21359" y="12307"/>
                    </a:lnTo>
                    <a:lnTo>
                      <a:pt x="20514" y="10549"/>
                    </a:lnTo>
                    <a:lnTo>
                      <a:pt x="20031" y="9795"/>
                    </a:lnTo>
                    <a:lnTo>
                      <a:pt x="19307" y="9042"/>
                    </a:lnTo>
                    <a:lnTo>
                      <a:pt x="18704" y="8540"/>
                    </a:lnTo>
                    <a:lnTo>
                      <a:pt x="17859" y="8288"/>
                    </a:lnTo>
                    <a:lnTo>
                      <a:pt x="17739" y="7284"/>
                    </a:lnTo>
                    <a:lnTo>
                      <a:pt x="17497" y="5777"/>
                    </a:lnTo>
                    <a:lnTo>
                      <a:pt x="17256" y="5023"/>
                    </a:lnTo>
                    <a:lnTo>
                      <a:pt x="16653" y="3767"/>
                    </a:lnTo>
                    <a:lnTo>
                      <a:pt x="16049" y="3265"/>
                    </a:lnTo>
                    <a:lnTo>
                      <a:pt x="15325" y="2512"/>
                    </a:lnTo>
                    <a:lnTo>
                      <a:pt x="14722" y="2260"/>
                    </a:lnTo>
                    <a:lnTo>
                      <a:pt x="13153" y="2260"/>
                    </a:lnTo>
                    <a:lnTo>
                      <a:pt x="12429" y="2512"/>
                    </a:lnTo>
                    <a:lnTo>
                      <a:pt x="11222" y="3516"/>
                    </a:lnTo>
                    <a:lnTo>
                      <a:pt x="10619" y="2260"/>
                    </a:lnTo>
                    <a:lnTo>
                      <a:pt x="9774" y="1256"/>
                    </a:lnTo>
                    <a:lnTo>
                      <a:pt x="8688" y="251"/>
                    </a:lnTo>
                    <a:lnTo>
                      <a:pt x="7723" y="0"/>
                    </a:lnTo>
                    <a:lnTo>
                      <a:pt x="6878" y="251"/>
                    </a:lnTo>
                    <a:lnTo>
                      <a:pt x="6154" y="502"/>
                    </a:lnTo>
                    <a:lnTo>
                      <a:pt x="5430" y="1256"/>
                    </a:lnTo>
                    <a:lnTo>
                      <a:pt x="4827" y="2009"/>
                    </a:lnTo>
                    <a:lnTo>
                      <a:pt x="4223" y="3014"/>
                    </a:lnTo>
                    <a:lnTo>
                      <a:pt x="3982" y="4270"/>
                    </a:lnTo>
                    <a:lnTo>
                      <a:pt x="3741" y="5274"/>
                    </a:lnTo>
                    <a:lnTo>
                      <a:pt x="3620" y="6530"/>
                    </a:lnTo>
                    <a:lnTo>
                      <a:pt x="3741" y="8288"/>
                    </a:lnTo>
                    <a:lnTo>
                      <a:pt x="2896" y="8540"/>
                    </a:lnTo>
                    <a:lnTo>
                      <a:pt x="2293" y="9042"/>
                    </a:lnTo>
                    <a:lnTo>
                      <a:pt x="1569" y="9795"/>
                    </a:lnTo>
                    <a:lnTo>
                      <a:pt x="1086" y="10549"/>
                    </a:lnTo>
                    <a:lnTo>
                      <a:pt x="241" y="12307"/>
                    </a:lnTo>
                    <a:lnTo>
                      <a:pt x="0" y="14819"/>
                    </a:lnTo>
                    <a:lnTo>
                      <a:pt x="121" y="16326"/>
                    </a:lnTo>
                    <a:lnTo>
                      <a:pt x="241" y="17330"/>
                    </a:lnTo>
                    <a:lnTo>
                      <a:pt x="724" y="18586"/>
                    </a:lnTo>
                    <a:lnTo>
                      <a:pt x="1086" y="19340"/>
                    </a:lnTo>
                    <a:lnTo>
                      <a:pt x="1569" y="20093"/>
                    </a:lnTo>
                    <a:lnTo>
                      <a:pt x="2293" y="20595"/>
                    </a:lnTo>
                    <a:lnTo>
                      <a:pt x="2896" y="21349"/>
                    </a:lnTo>
                    <a:lnTo>
                      <a:pt x="3620" y="21600"/>
                    </a:lnTo>
                    <a:lnTo>
                      <a:pt x="17739" y="21600"/>
                    </a:lnTo>
                    <a:lnTo>
                      <a:pt x="18583" y="21349"/>
                    </a:lnTo>
                    <a:lnTo>
                      <a:pt x="19307" y="20595"/>
                    </a:lnTo>
                    <a:lnTo>
                      <a:pt x="19911" y="20093"/>
                    </a:lnTo>
                    <a:lnTo>
                      <a:pt x="20514" y="19340"/>
                    </a:lnTo>
                    <a:lnTo>
                      <a:pt x="20876" y="18586"/>
                    </a:lnTo>
                    <a:lnTo>
                      <a:pt x="21359" y="17330"/>
                    </a:lnTo>
                    <a:lnTo>
                      <a:pt x="21479" y="16326"/>
                    </a:lnTo>
                    <a:lnTo>
                      <a:pt x="21600" y="14819"/>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81" name="Freeform 318"/>
              <p:cNvSpPr/>
              <p:nvPr/>
            </p:nvSpPr>
            <p:spPr>
              <a:xfrm>
                <a:off x="1467659" y="0"/>
                <a:ext cx="371609" cy="176421"/>
              </a:xfrm>
              <a:custGeom>
                <a:avLst/>
                <a:gdLst/>
                <a:ahLst/>
                <a:cxnLst>
                  <a:cxn ang="0">
                    <a:pos x="wd2" y="hd2"/>
                  </a:cxn>
                  <a:cxn ang="5400000">
                    <a:pos x="wd2" y="hd2"/>
                  </a:cxn>
                  <a:cxn ang="10800000">
                    <a:pos x="wd2" y="hd2"/>
                  </a:cxn>
                  <a:cxn ang="16200000">
                    <a:pos x="wd2" y="hd2"/>
                  </a:cxn>
                </a:cxnLst>
                <a:rect l="0" t="0" r="r" b="b"/>
                <a:pathLst>
                  <a:path w="21600" h="21600" extrusionOk="0">
                    <a:moveTo>
                      <a:pt x="21600" y="15166"/>
                    </a:moveTo>
                    <a:lnTo>
                      <a:pt x="21600" y="13328"/>
                    </a:lnTo>
                    <a:lnTo>
                      <a:pt x="21382" y="12409"/>
                    </a:lnTo>
                    <a:lnTo>
                      <a:pt x="20291" y="10570"/>
                    </a:lnTo>
                    <a:lnTo>
                      <a:pt x="19418" y="9191"/>
                    </a:lnTo>
                    <a:lnTo>
                      <a:pt x="17891" y="8272"/>
                    </a:lnTo>
                    <a:lnTo>
                      <a:pt x="17673" y="6894"/>
                    </a:lnTo>
                    <a:lnTo>
                      <a:pt x="17455" y="5974"/>
                    </a:lnTo>
                    <a:lnTo>
                      <a:pt x="16582" y="4136"/>
                    </a:lnTo>
                    <a:lnTo>
                      <a:pt x="15273" y="2298"/>
                    </a:lnTo>
                    <a:lnTo>
                      <a:pt x="13964" y="1838"/>
                    </a:lnTo>
                    <a:lnTo>
                      <a:pt x="12436" y="2298"/>
                    </a:lnTo>
                    <a:lnTo>
                      <a:pt x="11345" y="3217"/>
                    </a:lnTo>
                    <a:lnTo>
                      <a:pt x="10473" y="1838"/>
                    </a:lnTo>
                    <a:lnTo>
                      <a:pt x="9818" y="919"/>
                    </a:lnTo>
                    <a:lnTo>
                      <a:pt x="7636" y="0"/>
                    </a:lnTo>
                    <a:lnTo>
                      <a:pt x="6109" y="460"/>
                    </a:lnTo>
                    <a:lnTo>
                      <a:pt x="4800" y="1838"/>
                    </a:lnTo>
                    <a:lnTo>
                      <a:pt x="3927" y="4136"/>
                    </a:lnTo>
                    <a:lnTo>
                      <a:pt x="3709" y="5515"/>
                    </a:lnTo>
                    <a:lnTo>
                      <a:pt x="3709" y="8272"/>
                    </a:lnTo>
                    <a:lnTo>
                      <a:pt x="2182" y="9191"/>
                    </a:lnTo>
                    <a:lnTo>
                      <a:pt x="873" y="10570"/>
                    </a:lnTo>
                    <a:lnTo>
                      <a:pt x="218" y="12409"/>
                    </a:lnTo>
                    <a:lnTo>
                      <a:pt x="0" y="13328"/>
                    </a:lnTo>
                    <a:lnTo>
                      <a:pt x="0" y="15166"/>
                    </a:lnTo>
                    <a:lnTo>
                      <a:pt x="218" y="17464"/>
                    </a:lnTo>
                    <a:lnTo>
                      <a:pt x="873" y="19762"/>
                    </a:lnTo>
                    <a:lnTo>
                      <a:pt x="2182" y="21140"/>
                    </a:lnTo>
                    <a:lnTo>
                      <a:pt x="3709" y="21600"/>
                    </a:lnTo>
                    <a:lnTo>
                      <a:pt x="17673" y="21600"/>
                    </a:lnTo>
                    <a:lnTo>
                      <a:pt x="19200" y="21140"/>
                    </a:lnTo>
                    <a:lnTo>
                      <a:pt x="20291" y="19762"/>
                    </a:lnTo>
                    <a:lnTo>
                      <a:pt x="21382" y="17464"/>
                    </a:lnTo>
                    <a:lnTo>
                      <a:pt x="21382" y="16085"/>
                    </a:lnTo>
                    <a:lnTo>
                      <a:pt x="21600" y="15166"/>
                    </a:lnTo>
                    <a:close/>
                  </a:path>
                </a:pathLst>
              </a:custGeom>
              <a:solidFill>
                <a:schemeClr val="accent1"/>
              </a:solidFill>
              <a:ln w="12700" cap="flat">
                <a:noFill/>
                <a:miter lim="400000"/>
              </a:ln>
              <a:effectLst/>
            </p:spPr>
            <p:txBody>
              <a:bodyPr wrap="square" lIns="45719" tIns="45719" rIns="45719" bIns="45719" numCol="1" anchor="t">
                <a:noAutofit/>
              </a:bodyPr>
              <a:lstStyle/>
              <a:p>
                <a:pPr>
                  <a:defRPr sz="3200"/>
                </a:pPr>
                <a:endParaRPr/>
              </a:p>
            </p:txBody>
          </p:sp>
        </p:grpSp>
        <p:grpSp>
          <p:nvGrpSpPr>
            <p:cNvPr id="596" name="Group 97"/>
            <p:cNvGrpSpPr/>
            <p:nvPr/>
          </p:nvGrpSpPr>
          <p:grpSpPr>
            <a:xfrm>
              <a:off x="3524274" y="190501"/>
              <a:ext cx="2000252" cy="586318"/>
              <a:chOff x="0" y="0"/>
              <a:chExt cx="2000250" cy="586317"/>
            </a:xfrm>
          </p:grpSpPr>
          <p:sp>
            <p:nvSpPr>
              <p:cNvPr id="583" name="Freeform 298"/>
              <p:cNvSpPr/>
              <p:nvPr/>
            </p:nvSpPr>
            <p:spPr>
              <a:xfrm>
                <a:off x="1600199" y="0"/>
                <a:ext cx="400052" cy="355601"/>
              </a:xfrm>
              <a:custGeom>
                <a:avLst/>
                <a:gdLst/>
                <a:ahLst/>
                <a:cxnLst>
                  <a:cxn ang="0">
                    <a:pos x="wd2" y="hd2"/>
                  </a:cxn>
                  <a:cxn ang="5400000">
                    <a:pos x="wd2" y="hd2"/>
                  </a:cxn>
                  <a:cxn ang="10800000">
                    <a:pos x="wd2" y="hd2"/>
                  </a:cxn>
                  <a:cxn ang="16200000">
                    <a:pos x="wd2" y="hd2"/>
                  </a:cxn>
                </a:cxnLst>
                <a:rect l="0" t="0" r="r" b="b"/>
                <a:pathLst>
                  <a:path w="21600" h="21600" extrusionOk="0">
                    <a:moveTo>
                      <a:pt x="21257" y="12471"/>
                    </a:moveTo>
                    <a:lnTo>
                      <a:pt x="20914" y="12086"/>
                    </a:lnTo>
                    <a:lnTo>
                      <a:pt x="20343" y="11829"/>
                    </a:lnTo>
                    <a:lnTo>
                      <a:pt x="18400" y="11314"/>
                    </a:lnTo>
                    <a:lnTo>
                      <a:pt x="14857" y="10414"/>
                    </a:lnTo>
                    <a:lnTo>
                      <a:pt x="10286" y="514"/>
                    </a:lnTo>
                    <a:lnTo>
                      <a:pt x="8571" y="0"/>
                    </a:lnTo>
                    <a:lnTo>
                      <a:pt x="9486" y="9257"/>
                    </a:lnTo>
                    <a:lnTo>
                      <a:pt x="4914" y="8229"/>
                    </a:lnTo>
                    <a:lnTo>
                      <a:pt x="2971" y="4114"/>
                    </a:lnTo>
                    <a:lnTo>
                      <a:pt x="2057" y="3986"/>
                    </a:lnTo>
                    <a:lnTo>
                      <a:pt x="2057" y="4371"/>
                    </a:lnTo>
                    <a:lnTo>
                      <a:pt x="1829" y="4243"/>
                    </a:lnTo>
                    <a:lnTo>
                      <a:pt x="2171" y="8871"/>
                    </a:lnTo>
                    <a:lnTo>
                      <a:pt x="2171" y="9643"/>
                    </a:lnTo>
                    <a:lnTo>
                      <a:pt x="1943" y="10286"/>
                    </a:lnTo>
                    <a:lnTo>
                      <a:pt x="0" y="14271"/>
                    </a:lnTo>
                    <a:lnTo>
                      <a:pt x="229" y="14400"/>
                    </a:lnTo>
                    <a:lnTo>
                      <a:pt x="0" y="14657"/>
                    </a:lnTo>
                    <a:lnTo>
                      <a:pt x="1029" y="15043"/>
                    </a:lnTo>
                    <a:lnTo>
                      <a:pt x="4343" y="12214"/>
                    </a:lnTo>
                    <a:lnTo>
                      <a:pt x="8800" y="13114"/>
                    </a:lnTo>
                    <a:lnTo>
                      <a:pt x="4686" y="21214"/>
                    </a:lnTo>
                    <a:lnTo>
                      <a:pt x="6514" y="21600"/>
                    </a:lnTo>
                    <a:lnTo>
                      <a:pt x="14171" y="14271"/>
                    </a:lnTo>
                    <a:lnTo>
                      <a:pt x="17714" y="15171"/>
                    </a:lnTo>
                    <a:lnTo>
                      <a:pt x="19771" y="15557"/>
                    </a:lnTo>
                    <a:lnTo>
                      <a:pt x="20229" y="15557"/>
                    </a:lnTo>
                    <a:lnTo>
                      <a:pt x="20686" y="15300"/>
                    </a:lnTo>
                    <a:lnTo>
                      <a:pt x="21257" y="14786"/>
                    </a:lnTo>
                    <a:lnTo>
                      <a:pt x="21486" y="14400"/>
                    </a:lnTo>
                    <a:lnTo>
                      <a:pt x="21600" y="14014"/>
                    </a:lnTo>
                    <a:lnTo>
                      <a:pt x="21600" y="13114"/>
                    </a:lnTo>
                    <a:lnTo>
                      <a:pt x="21257" y="12471"/>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84" name="Freeform 299"/>
              <p:cNvSpPr/>
              <p:nvPr/>
            </p:nvSpPr>
            <p:spPr>
              <a:xfrm>
                <a:off x="501650" y="237066"/>
                <a:ext cx="71968" cy="40218"/>
              </a:xfrm>
              <a:custGeom>
                <a:avLst/>
                <a:gdLst/>
                <a:ahLst/>
                <a:cxnLst>
                  <a:cxn ang="0">
                    <a:pos x="wd2" y="hd2"/>
                  </a:cxn>
                  <a:cxn ang="5400000">
                    <a:pos x="wd2" y="hd2"/>
                  </a:cxn>
                  <a:cxn ang="10800000">
                    <a:pos x="wd2" y="hd2"/>
                  </a:cxn>
                  <a:cxn ang="16200000">
                    <a:pos x="wd2" y="hd2"/>
                  </a:cxn>
                </a:cxnLst>
                <a:rect l="0" t="0" r="r" b="b"/>
                <a:pathLst>
                  <a:path w="21600" h="21600" extrusionOk="0">
                    <a:moveTo>
                      <a:pt x="0" y="13642"/>
                    </a:moveTo>
                    <a:lnTo>
                      <a:pt x="1906" y="21600"/>
                    </a:lnTo>
                    <a:lnTo>
                      <a:pt x="21600" y="7958"/>
                    </a:lnTo>
                    <a:lnTo>
                      <a:pt x="20329" y="0"/>
                    </a:lnTo>
                    <a:lnTo>
                      <a:pt x="0" y="13642"/>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85" name="Freeform 300"/>
              <p:cNvSpPr/>
              <p:nvPr/>
            </p:nvSpPr>
            <p:spPr>
              <a:xfrm>
                <a:off x="368299" y="294215"/>
                <a:ext cx="71968" cy="42335"/>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1906" y="21600"/>
                    </a:lnTo>
                    <a:lnTo>
                      <a:pt x="21600" y="6480"/>
                    </a:lnTo>
                    <a:lnTo>
                      <a:pt x="19059" y="0"/>
                    </a:lnTo>
                    <a:lnTo>
                      <a:pt x="0" y="16200"/>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86" name="Freeform 301"/>
              <p:cNvSpPr/>
              <p:nvPr/>
            </p:nvSpPr>
            <p:spPr>
              <a:xfrm>
                <a:off x="237066" y="359833"/>
                <a:ext cx="71968" cy="508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lnTo>
                      <a:pt x="3176" y="21600"/>
                    </a:lnTo>
                    <a:lnTo>
                      <a:pt x="21600" y="5400"/>
                    </a:lnTo>
                    <a:lnTo>
                      <a:pt x="19694" y="0"/>
                    </a:lnTo>
                    <a:lnTo>
                      <a:pt x="0" y="16200"/>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87" name="Freeform 302"/>
              <p:cNvSpPr/>
              <p:nvPr/>
            </p:nvSpPr>
            <p:spPr>
              <a:xfrm>
                <a:off x="-1" y="524933"/>
                <a:ext cx="65619" cy="61385"/>
              </a:xfrm>
              <a:custGeom>
                <a:avLst/>
                <a:gdLst/>
                <a:ahLst/>
                <a:cxnLst>
                  <a:cxn ang="0">
                    <a:pos x="wd2" y="hd2"/>
                  </a:cxn>
                  <a:cxn ang="5400000">
                    <a:pos x="wd2" y="hd2"/>
                  </a:cxn>
                  <a:cxn ang="10800000">
                    <a:pos x="wd2" y="hd2"/>
                  </a:cxn>
                  <a:cxn ang="16200000">
                    <a:pos x="wd2" y="hd2"/>
                  </a:cxn>
                </a:cxnLst>
                <a:rect l="0" t="0" r="r" b="b"/>
                <a:pathLst>
                  <a:path w="21600" h="21600" extrusionOk="0">
                    <a:moveTo>
                      <a:pt x="0" y="17131"/>
                    </a:moveTo>
                    <a:lnTo>
                      <a:pt x="3484" y="21600"/>
                    </a:lnTo>
                    <a:lnTo>
                      <a:pt x="21600" y="4469"/>
                    </a:lnTo>
                    <a:lnTo>
                      <a:pt x="18813" y="0"/>
                    </a:lnTo>
                    <a:lnTo>
                      <a:pt x="0" y="17131"/>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88" name="Freeform 303"/>
              <p:cNvSpPr/>
              <p:nvPr/>
            </p:nvSpPr>
            <p:spPr>
              <a:xfrm>
                <a:off x="114299" y="438149"/>
                <a:ext cx="67735" cy="52918"/>
              </a:xfrm>
              <a:custGeom>
                <a:avLst/>
                <a:gdLst/>
                <a:ahLst/>
                <a:cxnLst>
                  <a:cxn ang="0">
                    <a:pos x="wd2" y="hd2"/>
                  </a:cxn>
                  <a:cxn ang="5400000">
                    <a:pos x="wd2" y="hd2"/>
                  </a:cxn>
                  <a:cxn ang="10800000">
                    <a:pos x="wd2" y="hd2"/>
                  </a:cxn>
                  <a:cxn ang="16200000">
                    <a:pos x="wd2" y="hd2"/>
                  </a:cxn>
                </a:cxnLst>
                <a:rect l="0" t="0" r="r" b="b"/>
                <a:pathLst>
                  <a:path w="21600" h="21600" extrusionOk="0">
                    <a:moveTo>
                      <a:pt x="0" y="16416"/>
                    </a:moveTo>
                    <a:lnTo>
                      <a:pt x="2700" y="21600"/>
                    </a:lnTo>
                    <a:lnTo>
                      <a:pt x="21600" y="4320"/>
                    </a:lnTo>
                    <a:lnTo>
                      <a:pt x="19575" y="0"/>
                    </a:lnTo>
                    <a:lnTo>
                      <a:pt x="0" y="16416"/>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89" name="Freeform 304"/>
              <p:cNvSpPr/>
              <p:nvPr/>
            </p:nvSpPr>
            <p:spPr>
              <a:xfrm>
                <a:off x="1073150" y="116415"/>
                <a:ext cx="74085" cy="21168"/>
              </a:xfrm>
              <a:custGeom>
                <a:avLst/>
                <a:gdLst/>
                <a:ahLst/>
                <a:cxnLst>
                  <a:cxn ang="0">
                    <a:pos x="wd2" y="hd2"/>
                  </a:cxn>
                  <a:cxn ang="5400000">
                    <a:pos x="wd2" y="hd2"/>
                  </a:cxn>
                  <a:cxn ang="10800000">
                    <a:pos x="wd2" y="hd2"/>
                  </a:cxn>
                  <a:cxn ang="16200000">
                    <a:pos x="wd2" y="hd2"/>
                  </a:cxn>
                </a:cxnLst>
                <a:rect l="0" t="0" r="r" b="b"/>
                <a:pathLst>
                  <a:path w="21600" h="21600" extrusionOk="0">
                    <a:moveTo>
                      <a:pt x="617" y="21600"/>
                    </a:moveTo>
                    <a:lnTo>
                      <a:pt x="21600" y="15120"/>
                    </a:lnTo>
                    <a:lnTo>
                      <a:pt x="21600" y="0"/>
                    </a:lnTo>
                    <a:lnTo>
                      <a:pt x="0" y="6480"/>
                    </a:lnTo>
                    <a:lnTo>
                      <a:pt x="617" y="21600"/>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90" name="Freeform 305"/>
              <p:cNvSpPr/>
              <p:nvPr/>
            </p:nvSpPr>
            <p:spPr>
              <a:xfrm>
                <a:off x="1369483" y="112182"/>
                <a:ext cx="74085" cy="19052"/>
              </a:xfrm>
              <a:custGeom>
                <a:avLst/>
                <a:gdLst/>
                <a:ahLst/>
                <a:cxnLst>
                  <a:cxn ang="0">
                    <a:pos x="wd2" y="hd2"/>
                  </a:cxn>
                  <a:cxn ang="5400000">
                    <a:pos x="wd2" y="hd2"/>
                  </a:cxn>
                  <a:cxn ang="10800000">
                    <a:pos x="wd2" y="hd2"/>
                  </a:cxn>
                  <a:cxn ang="16200000">
                    <a:pos x="wd2" y="hd2"/>
                  </a:cxn>
                </a:cxnLst>
                <a:rect l="0" t="0" r="r" b="b"/>
                <a:pathLst>
                  <a:path w="21600" h="21600" extrusionOk="0">
                    <a:moveTo>
                      <a:pt x="0" y="19200"/>
                    </a:moveTo>
                    <a:lnTo>
                      <a:pt x="21600" y="21600"/>
                    </a:lnTo>
                    <a:lnTo>
                      <a:pt x="21600" y="4800"/>
                    </a:lnTo>
                    <a:lnTo>
                      <a:pt x="0" y="0"/>
                    </a:lnTo>
                    <a:lnTo>
                      <a:pt x="0" y="19200"/>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91" name="Freeform 306"/>
              <p:cNvSpPr/>
              <p:nvPr/>
            </p:nvSpPr>
            <p:spPr>
              <a:xfrm>
                <a:off x="1219199" y="112182"/>
                <a:ext cx="76201" cy="16934"/>
              </a:xfrm>
              <a:custGeom>
                <a:avLst/>
                <a:gdLst/>
                <a:ahLst/>
                <a:cxnLst>
                  <a:cxn ang="0">
                    <a:pos x="wd2" y="hd2"/>
                  </a:cxn>
                  <a:cxn ang="5400000">
                    <a:pos x="wd2" y="hd2"/>
                  </a:cxn>
                  <a:cxn ang="10800000">
                    <a:pos x="wd2" y="hd2"/>
                  </a:cxn>
                  <a:cxn ang="16200000">
                    <a:pos x="wd2" y="hd2"/>
                  </a:cxn>
                </a:cxnLst>
                <a:rect l="0" t="0" r="r" b="b"/>
                <a:pathLst>
                  <a:path w="21600" h="21600" extrusionOk="0">
                    <a:moveTo>
                      <a:pt x="1200" y="21600"/>
                    </a:moveTo>
                    <a:lnTo>
                      <a:pt x="21600" y="18900"/>
                    </a:lnTo>
                    <a:lnTo>
                      <a:pt x="21600" y="0"/>
                    </a:lnTo>
                    <a:lnTo>
                      <a:pt x="0" y="0"/>
                    </a:lnTo>
                    <a:lnTo>
                      <a:pt x="1200" y="21600"/>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92" name="Freeform 307"/>
              <p:cNvSpPr/>
              <p:nvPr/>
            </p:nvSpPr>
            <p:spPr>
              <a:xfrm>
                <a:off x="1515533" y="122766"/>
                <a:ext cx="74085" cy="27518"/>
              </a:xfrm>
              <a:custGeom>
                <a:avLst/>
                <a:gdLst/>
                <a:ahLst/>
                <a:cxnLst>
                  <a:cxn ang="0">
                    <a:pos x="wd2" y="hd2"/>
                  </a:cxn>
                  <a:cxn ang="5400000">
                    <a:pos x="wd2" y="hd2"/>
                  </a:cxn>
                  <a:cxn ang="10800000">
                    <a:pos x="wd2" y="hd2"/>
                  </a:cxn>
                  <a:cxn ang="16200000">
                    <a:pos x="wd2" y="hd2"/>
                  </a:cxn>
                </a:cxnLst>
                <a:rect l="0" t="0" r="r" b="b"/>
                <a:pathLst>
                  <a:path w="21600" h="21600" extrusionOk="0">
                    <a:moveTo>
                      <a:pt x="21600" y="8308"/>
                    </a:moveTo>
                    <a:lnTo>
                      <a:pt x="16046" y="6646"/>
                    </a:lnTo>
                    <a:lnTo>
                      <a:pt x="617" y="0"/>
                    </a:lnTo>
                    <a:lnTo>
                      <a:pt x="0" y="11631"/>
                    </a:lnTo>
                    <a:lnTo>
                      <a:pt x="15429" y="16615"/>
                    </a:lnTo>
                    <a:lnTo>
                      <a:pt x="20983" y="21600"/>
                    </a:lnTo>
                    <a:lnTo>
                      <a:pt x="21600" y="8308"/>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93" name="Freeform 308"/>
              <p:cNvSpPr/>
              <p:nvPr/>
            </p:nvSpPr>
            <p:spPr>
              <a:xfrm>
                <a:off x="927099" y="131233"/>
                <a:ext cx="74085" cy="25401"/>
              </a:xfrm>
              <a:custGeom>
                <a:avLst/>
                <a:gdLst/>
                <a:ahLst/>
                <a:cxnLst>
                  <a:cxn ang="0">
                    <a:pos x="wd2" y="hd2"/>
                  </a:cxn>
                  <a:cxn ang="5400000">
                    <a:pos x="wd2" y="hd2"/>
                  </a:cxn>
                  <a:cxn ang="10800000">
                    <a:pos x="wd2" y="hd2"/>
                  </a:cxn>
                  <a:cxn ang="16200000">
                    <a:pos x="wd2" y="hd2"/>
                  </a:cxn>
                </a:cxnLst>
                <a:rect l="0" t="0" r="r" b="b"/>
                <a:pathLst>
                  <a:path w="21600" h="21600" extrusionOk="0">
                    <a:moveTo>
                      <a:pt x="617" y="21600"/>
                    </a:moveTo>
                    <a:lnTo>
                      <a:pt x="21600" y="12600"/>
                    </a:lnTo>
                    <a:lnTo>
                      <a:pt x="20983" y="0"/>
                    </a:lnTo>
                    <a:lnTo>
                      <a:pt x="0" y="9000"/>
                    </a:lnTo>
                    <a:lnTo>
                      <a:pt x="617" y="21600"/>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94" name="Freeform 309"/>
              <p:cNvSpPr/>
              <p:nvPr/>
            </p:nvSpPr>
            <p:spPr>
              <a:xfrm>
                <a:off x="783166" y="156633"/>
                <a:ext cx="74085" cy="2963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617" y="21600"/>
                    </a:lnTo>
                    <a:lnTo>
                      <a:pt x="21600" y="9257"/>
                    </a:lnTo>
                    <a:lnTo>
                      <a:pt x="20983" y="0"/>
                    </a:lnTo>
                    <a:lnTo>
                      <a:pt x="0" y="10800"/>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sp>
            <p:nvSpPr>
              <p:cNvPr id="595" name="Freeform 310"/>
              <p:cNvSpPr/>
              <p:nvPr/>
            </p:nvSpPr>
            <p:spPr>
              <a:xfrm>
                <a:off x="639233" y="190499"/>
                <a:ext cx="76201" cy="35985"/>
              </a:xfrm>
              <a:custGeom>
                <a:avLst/>
                <a:gdLst/>
                <a:ahLst/>
                <a:cxnLst>
                  <a:cxn ang="0">
                    <a:pos x="wd2" y="hd2"/>
                  </a:cxn>
                  <a:cxn ang="5400000">
                    <a:pos x="wd2" y="hd2"/>
                  </a:cxn>
                  <a:cxn ang="10800000">
                    <a:pos x="wd2" y="hd2"/>
                  </a:cxn>
                  <a:cxn ang="16200000">
                    <a:pos x="wd2" y="hd2"/>
                  </a:cxn>
                </a:cxnLst>
                <a:rect l="0" t="0" r="r" b="b"/>
                <a:pathLst>
                  <a:path w="21600" h="21600" extrusionOk="0">
                    <a:moveTo>
                      <a:pt x="0" y="12706"/>
                    </a:moveTo>
                    <a:lnTo>
                      <a:pt x="1200" y="21600"/>
                    </a:lnTo>
                    <a:lnTo>
                      <a:pt x="21600" y="8894"/>
                    </a:lnTo>
                    <a:lnTo>
                      <a:pt x="20400" y="0"/>
                    </a:lnTo>
                    <a:lnTo>
                      <a:pt x="0" y="12706"/>
                    </a:lnTo>
                    <a:close/>
                  </a:path>
                </a:pathLst>
              </a:custGeom>
              <a:solidFill>
                <a:schemeClr val="accent4"/>
              </a:solidFill>
              <a:ln w="12700" cap="flat">
                <a:noFill/>
                <a:miter lim="400000"/>
              </a:ln>
              <a:effectLst/>
            </p:spPr>
            <p:txBody>
              <a:bodyPr wrap="square" lIns="45719" tIns="45719" rIns="45719" bIns="45719" numCol="1" anchor="t">
                <a:noAutofit/>
              </a:bodyPr>
              <a:lstStyle/>
              <a:p>
                <a:pPr>
                  <a:defRPr sz="3200"/>
                </a:pPr>
                <a:endParaRPr/>
              </a:p>
            </p:txBody>
          </p:sp>
        </p:grpSp>
      </p:grpSp>
      <p:sp>
        <p:nvSpPr>
          <p:cNvPr id="598" name="Rectangle 32"/>
          <p:cNvSpPr/>
          <p:nvPr/>
        </p:nvSpPr>
        <p:spPr>
          <a:xfrm>
            <a:off x="0" y="4095755"/>
            <a:ext cx="12192000" cy="2762246"/>
          </a:xfrm>
          <a:prstGeom prst="rect">
            <a:avLst/>
          </a:prstGeom>
          <a:solidFill>
            <a:srgbClr val="00C0CB"/>
          </a:solidFill>
          <a:ln w="12700">
            <a:miter lim="400000"/>
          </a:ln>
        </p:spPr>
        <p:txBody>
          <a:bodyPr lIns="45719" rIns="45719" anchor="ctr"/>
          <a:lstStyle/>
          <a:p>
            <a:pPr algn="ctr">
              <a:defRPr sz="3200">
                <a:solidFill>
                  <a:srgbClr val="FFFFFF"/>
                </a:solidFill>
              </a:defRPr>
            </a:pPr>
            <a:endParaRPr/>
          </a:p>
        </p:txBody>
      </p:sp>
      <p:grpSp>
        <p:nvGrpSpPr>
          <p:cNvPr id="601" name="Group 52"/>
          <p:cNvGrpSpPr/>
          <p:nvPr/>
        </p:nvGrpSpPr>
        <p:grpSpPr>
          <a:xfrm>
            <a:off x="6095999" y="1809738"/>
            <a:ext cx="4191032" cy="2264273"/>
            <a:chOff x="0" y="0"/>
            <a:chExt cx="4191030" cy="2264271"/>
          </a:xfrm>
        </p:grpSpPr>
        <p:sp>
          <p:nvSpPr>
            <p:cNvPr id="599" name="Rectangle 86"/>
            <p:cNvSpPr txBox="1"/>
            <p:nvPr/>
          </p:nvSpPr>
          <p:spPr>
            <a:xfrm>
              <a:off x="0" y="0"/>
              <a:ext cx="4191030" cy="4924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600">
                  <a:solidFill>
                    <a:srgbClr val="808080"/>
                  </a:solidFill>
                  <a:latin typeface="Open Sans"/>
                  <a:ea typeface="Open Sans"/>
                  <a:cs typeface="Open Sans"/>
                  <a:sym typeface="Open Sans"/>
                </a:defRPr>
              </a:lvl1pPr>
            </a:lstStyle>
            <a:p>
              <a:r>
                <a:rPr lang="zh-CN" altLang="en-US" dirty="0"/>
                <a:t>  游戏背景</a:t>
              </a:r>
              <a:endParaRPr dirty="0"/>
            </a:p>
          </p:txBody>
        </p:sp>
        <p:sp>
          <p:nvSpPr>
            <p:cNvPr id="600" name="Rectangle 87"/>
            <p:cNvSpPr txBox="1"/>
            <p:nvPr/>
          </p:nvSpPr>
          <p:spPr>
            <a:xfrm>
              <a:off x="95250" y="571504"/>
              <a:ext cx="4000529" cy="16927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300">
                  <a:solidFill>
                    <a:srgbClr val="808080"/>
                  </a:solidFill>
                  <a:latin typeface="Open Sans Light"/>
                  <a:ea typeface="Open Sans Light"/>
                  <a:cs typeface="Open Sans Light"/>
                  <a:sym typeface="Open Sans Light"/>
                </a:defRPr>
              </a:lvl1pPr>
            </a:lstStyle>
            <a:p>
              <a:r>
                <a:rPr lang="zh-CN" altLang="en-US" dirty="0"/>
                <a:t>       在</a:t>
              </a:r>
              <a:r>
                <a:rPr lang="en-US" altLang="zh-CN" dirty="0"/>
                <a:t>2038</a:t>
              </a:r>
              <a:r>
                <a:rPr lang="zh-CN" altLang="en-US" dirty="0"/>
                <a:t>年，地球的能源已经濒临枯竭，在暴君胡义豪的压迫下，贫民窟的人们决定去炸了他的宫殿，以获得他肆虐多年积累下的无尽宝藏。传说将会有一位天选之子，他是从贫民窟成长出来的一代枭雄，拥有穿透平行宇宙的力量，他将会是拯救世界的那个人。</a:t>
              </a:r>
            </a:p>
            <a:p>
              <a:r>
                <a:rPr lang="zh-CN" altLang="en-US" dirty="0"/>
                <a:t>       年轻的勇士啊，备上你的宝剑，向这个世界证明你的实力，成为传说中的天选之子吧。</a:t>
              </a:r>
              <a:endParaRPr dirty="0"/>
            </a:p>
          </p:txBody>
        </p:sp>
      </p:grpSp>
      <p:grpSp>
        <p:nvGrpSpPr>
          <p:cNvPr id="604" name="Group 67"/>
          <p:cNvGrpSpPr/>
          <p:nvPr/>
        </p:nvGrpSpPr>
        <p:grpSpPr>
          <a:xfrm>
            <a:off x="380960" y="4286256"/>
            <a:ext cx="4667284" cy="2041489"/>
            <a:chOff x="0" y="0"/>
            <a:chExt cx="4667283" cy="2041487"/>
          </a:xfrm>
        </p:grpSpPr>
        <p:sp>
          <p:nvSpPr>
            <p:cNvPr id="602" name="Rectangle 43"/>
            <p:cNvSpPr txBox="1"/>
            <p:nvPr/>
          </p:nvSpPr>
          <p:spPr>
            <a:xfrm>
              <a:off x="0" y="0"/>
              <a:ext cx="1015661"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FFFFFF"/>
                  </a:solidFill>
                  <a:latin typeface="Open Sans"/>
                  <a:ea typeface="Open Sans"/>
                  <a:cs typeface="Open Sans"/>
                  <a:sym typeface="Open Sans"/>
                </a:defRPr>
              </a:lvl1pPr>
            </a:lstStyle>
            <a:p>
              <a:r>
                <a:rPr lang="zh-CN" altLang="en-US" dirty="0"/>
                <a:t>游戏规则</a:t>
              </a:r>
              <a:endParaRPr dirty="0"/>
            </a:p>
          </p:txBody>
        </p:sp>
        <p:sp>
          <p:nvSpPr>
            <p:cNvPr id="603" name="Rectangle 44"/>
            <p:cNvSpPr txBox="1"/>
            <p:nvPr/>
          </p:nvSpPr>
          <p:spPr>
            <a:xfrm>
              <a:off x="0" y="476253"/>
              <a:ext cx="4667283" cy="156523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marL="475476" indent="-475476">
                <a:lnSpc>
                  <a:spcPct val="150000"/>
                </a:lnSpc>
                <a:spcBef>
                  <a:spcPts val="300"/>
                </a:spcBef>
                <a:buSzPct val="100000"/>
                <a:buFontTx/>
                <a:buAutoNum type="arabicPeriod"/>
                <a:defRPr sz="1000">
                  <a:solidFill>
                    <a:srgbClr val="FFFFFF"/>
                  </a:solidFill>
                  <a:latin typeface="Open Sans Light"/>
                  <a:ea typeface="Open Sans Light"/>
                  <a:cs typeface="Open Sans Light"/>
                  <a:sym typeface="Open Sans Light"/>
                </a:defRPr>
              </a:pPr>
              <a:r>
                <a:rPr lang="zh-CN" altLang="en-US" dirty="0"/>
                <a:t>你的任务是将胡义豪的宫殿拆迁完毕，而且别把自己搞死了。</a:t>
              </a:r>
              <a:endParaRPr lang="en-US" altLang="zh-CN" dirty="0"/>
            </a:p>
            <a:p>
              <a:pPr marL="475476" indent="-475476">
                <a:lnSpc>
                  <a:spcPct val="150000"/>
                </a:lnSpc>
                <a:spcBef>
                  <a:spcPts val="300"/>
                </a:spcBef>
                <a:buSzPct val="100000"/>
                <a:buAutoNum type="arabicPeriod"/>
                <a:defRPr sz="1000">
                  <a:solidFill>
                    <a:srgbClr val="FFFFFF"/>
                  </a:solidFill>
                  <a:latin typeface="Open Sans Light"/>
                  <a:ea typeface="Open Sans Light"/>
                  <a:cs typeface="Open Sans Light"/>
                  <a:sym typeface="Open Sans Light"/>
                </a:defRPr>
              </a:pPr>
              <a:r>
                <a:rPr lang="zh-CN" altLang="en-US" dirty="0"/>
                <a:t>胡义豪的追兵可以伤害你，请务必在血掉光前完成任务。</a:t>
              </a:r>
              <a:endParaRPr lang="en-US" altLang="zh-CN" dirty="0"/>
            </a:p>
            <a:p>
              <a:pPr marL="475476" indent="-475476">
                <a:lnSpc>
                  <a:spcPct val="150000"/>
                </a:lnSpc>
                <a:spcBef>
                  <a:spcPts val="300"/>
                </a:spcBef>
                <a:buSzPct val="100000"/>
                <a:buAutoNum type="arabicPeriod"/>
                <a:defRPr sz="1000">
                  <a:solidFill>
                    <a:srgbClr val="FFFFFF"/>
                  </a:solidFill>
                  <a:latin typeface="Open Sans Light"/>
                  <a:ea typeface="Open Sans Light"/>
                  <a:cs typeface="Open Sans Light"/>
                  <a:sym typeface="Open Sans Light"/>
                </a:defRPr>
              </a:pPr>
              <a:r>
                <a:rPr lang="zh-CN" altLang="en-US" dirty="0"/>
                <a:t>鉴于你拥有穿透平行宇宙的力量，如果你的真身被投石机击中，你的血将会直接掉光。</a:t>
              </a:r>
              <a:endParaRPr lang="en-US" altLang="zh-CN" dirty="0"/>
            </a:p>
            <a:p>
              <a:pPr marL="475476" indent="-475476">
                <a:lnSpc>
                  <a:spcPct val="150000"/>
                </a:lnSpc>
                <a:spcBef>
                  <a:spcPts val="300"/>
                </a:spcBef>
                <a:buSzPct val="100000"/>
                <a:buAutoNum type="arabicPeriod"/>
                <a:defRPr sz="1000">
                  <a:solidFill>
                    <a:srgbClr val="FFFFFF"/>
                  </a:solidFill>
                  <a:latin typeface="Open Sans Light"/>
                  <a:ea typeface="Open Sans Light"/>
                  <a:cs typeface="Open Sans Light"/>
                  <a:sym typeface="Open Sans Light"/>
                </a:defRPr>
              </a:pPr>
              <a:r>
                <a:rPr lang="zh-CN" altLang="en-US" dirty="0"/>
                <a:t>当拆迁进行到一定程度时胡义豪将会暴怒，投石机的命中率将会大幅提高。</a:t>
              </a:r>
              <a:endParaRPr dirty="0"/>
            </a:p>
          </p:txBody>
        </p:sp>
      </p:grpSp>
      <p:grpSp>
        <p:nvGrpSpPr>
          <p:cNvPr id="607" name="Group 51"/>
          <p:cNvGrpSpPr/>
          <p:nvPr/>
        </p:nvGrpSpPr>
        <p:grpSpPr>
          <a:xfrm>
            <a:off x="6000750" y="4286255"/>
            <a:ext cx="4762534" cy="1168748"/>
            <a:chOff x="0" y="0"/>
            <a:chExt cx="4762533" cy="1168747"/>
          </a:xfrm>
        </p:grpSpPr>
        <p:sp>
          <p:nvSpPr>
            <p:cNvPr id="605" name="Rectangle 103"/>
            <p:cNvSpPr txBox="1"/>
            <p:nvPr/>
          </p:nvSpPr>
          <p:spPr>
            <a:xfrm>
              <a:off x="0" y="476253"/>
              <a:ext cx="4762533" cy="69249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300">
                  <a:solidFill>
                    <a:srgbClr val="FFFFFF"/>
                  </a:solidFill>
                  <a:latin typeface="Open Sans Light"/>
                  <a:ea typeface="Open Sans Light"/>
                  <a:cs typeface="Open Sans Light"/>
                  <a:sym typeface="Open Sans Light"/>
                </a:defRPr>
              </a:lvl1pPr>
            </a:lstStyle>
            <a:p>
              <a:r>
                <a:rPr lang="zh-CN" altLang="en-US" dirty="0"/>
                <a:t>胡义豪过于残暴，玩家要同时在游戏中和现实中躲闪来自胡义豪的跟班和他本人的攻击，注重团队合作将会使你们更易获得胜利。</a:t>
              </a:r>
              <a:endParaRPr dirty="0"/>
            </a:p>
          </p:txBody>
        </p:sp>
        <p:sp>
          <p:nvSpPr>
            <p:cNvPr id="606" name="Rectangle 105"/>
            <p:cNvSpPr txBox="1"/>
            <p:nvPr/>
          </p:nvSpPr>
          <p:spPr>
            <a:xfrm>
              <a:off x="0" y="0"/>
              <a:ext cx="784828"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a:solidFill>
                    <a:srgbClr val="FFFFFF"/>
                  </a:solidFill>
                  <a:latin typeface="Open Sans"/>
                  <a:ea typeface="Open Sans"/>
                  <a:cs typeface="Open Sans"/>
                  <a:sym typeface="Open Sans"/>
                </a:defRPr>
              </a:lvl1pPr>
            </a:lstStyle>
            <a:p>
              <a:r>
                <a:rPr lang="zh-CN" altLang="en-US" dirty="0"/>
                <a:t>小提示</a:t>
              </a:r>
              <a:endParaRPr dirty="0"/>
            </a:p>
          </p:txBody>
        </p:sp>
      </p:grpSp>
      <p:grpSp>
        <p:nvGrpSpPr>
          <p:cNvPr id="610" name="Group 76"/>
          <p:cNvGrpSpPr/>
          <p:nvPr/>
        </p:nvGrpSpPr>
        <p:grpSpPr>
          <a:xfrm>
            <a:off x="6150116" y="5689615"/>
            <a:ext cx="876295" cy="876295"/>
            <a:chOff x="0" y="0"/>
            <a:chExt cx="876294" cy="876294"/>
          </a:xfrm>
        </p:grpSpPr>
        <p:graphicFrame>
          <p:nvGraphicFramePr>
            <p:cNvPr id="608" name="Chart 211"/>
            <p:cNvGraphicFramePr/>
            <p:nvPr/>
          </p:nvGraphicFramePr>
          <p:xfrm>
            <a:off x="0" y="0"/>
            <a:ext cx="876294" cy="876294"/>
          </p:xfrm>
          <a:graphic>
            <a:graphicData uri="http://schemas.openxmlformats.org/drawingml/2006/chart">
              <c:chart xmlns:c="http://schemas.openxmlformats.org/drawingml/2006/chart" xmlns:r="http://schemas.openxmlformats.org/officeDocument/2006/relationships" r:id="rId2"/>
            </a:graphicData>
          </a:graphic>
        </p:graphicFrame>
        <p:sp>
          <p:nvSpPr>
            <p:cNvPr id="609" name="Rectangle 69"/>
            <p:cNvSpPr txBox="1"/>
            <p:nvPr/>
          </p:nvSpPr>
          <p:spPr>
            <a:xfrm>
              <a:off x="162183" y="215902"/>
              <a:ext cx="553995"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FFFFFF"/>
                  </a:solidFill>
                  <a:latin typeface="Open Sans"/>
                  <a:ea typeface="Open Sans"/>
                  <a:cs typeface="Open Sans"/>
                  <a:sym typeface="Open Sans"/>
                </a:defRPr>
              </a:lvl1pPr>
            </a:lstStyle>
            <a:p>
              <a:r>
                <a:rPr lang="zh-CN" altLang="en-US" dirty="0"/>
                <a:t>智慧</a:t>
              </a:r>
              <a:endParaRPr dirty="0"/>
            </a:p>
          </p:txBody>
        </p:sp>
      </p:grpSp>
      <p:grpSp>
        <p:nvGrpSpPr>
          <p:cNvPr id="613" name="Group 75"/>
          <p:cNvGrpSpPr/>
          <p:nvPr/>
        </p:nvGrpSpPr>
        <p:grpSpPr>
          <a:xfrm>
            <a:off x="7483625" y="5689615"/>
            <a:ext cx="876295" cy="876295"/>
            <a:chOff x="0" y="0"/>
            <a:chExt cx="876294" cy="876294"/>
          </a:xfrm>
        </p:grpSpPr>
        <p:graphicFrame>
          <p:nvGraphicFramePr>
            <p:cNvPr id="611" name="Chart 212"/>
            <p:cNvGraphicFramePr/>
            <p:nvPr/>
          </p:nvGraphicFramePr>
          <p:xfrm>
            <a:off x="0" y="0"/>
            <a:ext cx="876294" cy="876294"/>
          </p:xfrm>
          <a:graphic>
            <a:graphicData uri="http://schemas.openxmlformats.org/drawingml/2006/chart">
              <c:chart xmlns:c="http://schemas.openxmlformats.org/drawingml/2006/chart" xmlns:r="http://schemas.openxmlformats.org/officeDocument/2006/relationships" r:id="rId3"/>
            </a:graphicData>
          </a:graphic>
        </p:graphicFrame>
        <p:sp>
          <p:nvSpPr>
            <p:cNvPr id="612" name="Rectangle 70"/>
            <p:cNvSpPr txBox="1"/>
            <p:nvPr/>
          </p:nvSpPr>
          <p:spPr>
            <a:xfrm>
              <a:off x="156974" y="215902"/>
              <a:ext cx="553995"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FFFFFF"/>
                  </a:solidFill>
                  <a:latin typeface="Open Sans"/>
                  <a:ea typeface="Open Sans"/>
                  <a:cs typeface="Open Sans"/>
                  <a:sym typeface="Open Sans"/>
                </a:defRPr>
              </a:lvl1pPr>
            </a:lstStyle>
            <a:p>
              <a:r>
                <a:rPr lang="zh-CN" altLang="en-US" dirty="0"/>
                <a:t>勇气</a:t>
              </a:r>
              <a:endParaRPr dirty="0"/>
            </a:p>
          </p:txBody>
        </p:sp>
      </p:grpSp>
      <p:grpSp>
        <p:nvGrpSpPr>
          <p:cNvPr id="616" name="Group 74"/>
          <p:cNvGrpSpPr/>
          <p:nvPr/>
        </p:nvGrpSpPr>
        <p:grpSpPr>
          <a:xfrm>
            <a:off x="8817135" y="5689615"/>
            <a:ext cx="876295" cy="876295"/>
            <a:chOff x="0" y="0"/>
            <a:chExt cx="876294" cy="876294"/>
          </a:xfrm>
        </p:grpSpPr>
        <p:graphicFrame>
          <p:nvGraphicFramePr>
            <p:cNvPr id="614" name="Chart 213"/>
            <p:cNvGraphicFramePr/>
            <p:nvPr/>
          </p:nvGraphicFramePr>
          <p:xfrm>
            <a:off x="0" y="0"/>
            <a:ext cx="876294" cy="876294"/>
          </p:xfrm>
          <a:graphic>
            <a:graphicData uri="http://schemas.openxmlformats.org/drawingml/2006/chart">
              <c:chart xmlns:c="http://schemas.openxmlformats.org/drawingml/2006/chart" xmlns:r="http://schemas.openxmlformats.org/officeDocument/2006/relationships" r:id="rId4"/>
            </a:graphicData>
          </a:graphic>
        </p:graphicFrame>
        <p:sp>
          <p:nvSpPr>
            <p:cNvPr id="615" name="Rectangle 71"/>
            <p:cNvSpPr txBox="1"/>
            <p:nvPr/>
          </p:nvSpPr>
          <p:spPr>
            <a:xfrm>
              <a:off x="162147" y="215902"/>
              <a:ext cx="553995"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FFFFFF"/>
                  </a:solidFill>
                  <a:latin typeface="Open Sans"/>
                  <a:ea typeface="Open Sans"/>
                  <a:cs typeface="Open Sans"/>
                  <a:sym typeface="Open Sans"/>
                </a:defRPr>
              </a:lvl1pPr>
            </a:lstStyle>
            <a:p>
              <a:r>
                <a:rPr lang="zh-CN" altLang="en-US" dirty="0"/>
                <a:t>灵敏</a:t>
              </a:r>
              <a:endParaRPr dirty="0"/>
            </a:p>
          </p:txBody>
        </p:sp>
      </p:grpSp>
      <p:grpSp>
        <p:nvGrpSpPr>
          <p:cNvPr id="619" name="Group 73"/>
          <p:cNvGrpSpPr/>
          <p:nvPr/>
        </p:nvGrpSpPr>
        <p:grpSpPr>
          <a:xfrm>
            <a:off x="10055394" y="5689615"/>
            <a:ext cx="876295" cy="876295"/>
            <a:chOff x="0" y="0"/>
            <a:chExt cx="876294" cy="876294"/>
          </a:xfrm>
        </p:grpSpPr>
        <p:graphicFrame>
          <p:nvGraphicFramePr>
            <p:cNvPr id="617" name="Chart 214"/>
            <p:cNvGraphicFramePr/>
            <p:nvPr/>
          </p:nvGraphicFramePr>
          <p:xfrm>
            <a:off x="0" y="0"/>
            <a:ext cx="876294" cy="876294"/>
          </p:xfrm>
          <a:graphic>
            <a:graphicData uri="http://schemas.openxmlformats.org/drawingml/2006/chart">
              <c:chart xmlns:c="http://schemas.openxmlformats.org/drawingml/2006/chart" xmlns:r="http://schemas.openxmlformats.org/officeDocument/2006/relationships" r:id="rId5"/>
            </a:graphicData>
          </a:graphic>
        </p:graphicFrame>
        <p:sp>
          <p:nvSpPr>
            <p:cNvPr id="618" name="Rectangle 72"/>
            <p:cNvSpPr txBox="1"/>
            <p:nvPr/>
          </p:nvSpPr>
          <p:spPr>
            <a:xfrm>
              <a:off x="148258" y="215902"/>
              <a:ext cx="553995" cy="3693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lgn="ctr">
                <a:defRPr>
                  <a:solidFill>
                    <a:srgbClr val="FFFFFF"/>
                  </a:solidFill>
                  <a:latin typeface="Open Sans"/>
                  <a:ea typeface="Open Sans"/>
                  <a:cs typeface="Open Sans"/>
                  <a:sym typeface="Open Sans"/>
                </a:defRPr>
              </a:lvl1pPr>
            </a:lstStyle>
            <a:p>
              <a:r>
                <a:rPr lang="zh-CN" altLang="en-US" dirty="0"/>
                <a:t>搞事</a:t>
              </a:r>
              <a:endParaRPr dirty="0"/>
            </a:p>
          </p:txBody>
        </p:sp>
      </p:grpSp>
      <p:grpSp>
        <p:nvGrpSpPr>
          <p:cNvPr id="64" name="组合 1">
            <a:extLst>
              <a:ext uri="{FF2B5EF4-FFF2-40B4-BE49-F238E27FC236}">
                <a16:creationId xmlns:a16="http://schemas.microsoft.com/office/drawing/2014/main" id="{2D898A21-45E1-4B48-8762-F9B58FB604CD}"/>
              </a:ext>
            </a:extLst>
          </p:cNvPr>
          <p:cNvGrpSpPr/>
          <p:nvPr/>
        </p:nvGrpSpPr>
        <p:grpSpPr>
          <a:xfrm>
            <a:off x="280988" y="-1"/>
            <a:ext cx="106362" cy="720726"/>
            <a:chOff x="0" y="0"/>
            <a:chExt cx="106361" cy="720725"/>
          </a:xfrm>
        </p:grpSpPr>
        <p:sp>
          <p:nvSpPr>
            <p:cNvPr id="65" name="矩形 4">
              <a:extLst>
                <a:ext uri="{FF2B5EF4-FFF2-40B4-BE49-F238E27FC236}">
                  <a16:creationId xmlns:a16="http://schemas.microsoft.com/office/drawing/2014/main" id="{4B42CE74-D3A3-4207-BBCF-AC515A91AFDC}"/>
                </a:ext>
              </a:extLst>
            </p:cNvPr>
            <p:cNvSpPr/>
            <p:nvPr/>
          </p:nvSpPr>
          <p:spPr>
            <a:xfrm>
              <a:off x="0" y="-1"/>
              <a:ext cx="45995" cy="72072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6" name="矩形 5">
              <a:extLst>
                <a:ext uri="{FF2B5EF4-FFF2-40B4-BE49-F238E27FC236}">
                  <a16:creationId xmlns:a16="http://schemas.microsoft.com/office/drawing/2014/main" id="{39585539-0D35-4FDD-BA3C-4C31CE726809}"/>
                </a:ext>
              </a:extLst>
            </p:cNvPr>
            <p:cNvSpPr/>
            <p:nvPr/>
          </p:nvSpPr>
          <p:spPr>
            <a:xfrm>
              <a:off x="60367" y="-1"/>
              <a:ext cx="45995" cy="720726"/>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598"/>
                                        </p:tgtEl>
                                        <p:attrNameLst>
                                          <p:attrName>style.visibility</p:attrName>
                                        </p:attrNameLst>
                                      </p:cBhvr>
                                      <p:to>
                                        <p:strVal val="visible"/>
                                      </p:to>
                                    </p:set>
                                    <p:anim calcmode="lin" valueType="num">
                                      <p:cBhvr>
                                        <p:cTn id="7" dur="500" fill="hold"/>
                                        <p:tgtEl>
                                          <p:spTgt spid="598"/>
                                        </p:tgtEl>
                                        <p:attrNameLst>
                                          <p:attrName>ppt_x</p:attrName>
                                        </p:attrNameLst>
                                      </p:cBhvr>
                                      <p:tavLst>
                                        <p:tav tm="0">
                                          <p:val>
                                            <p:strVal val="#ppt_x"/>
                                          </p:val>
                                        </p:tav>
                                        <p:tav tm="100000">
                                          <p:val>
                                            <p:strVal val="#ppt_x"/>
                                          </p:val>
                                        </p:tav>
                                      </p:tavLst>
                                    </p:anim>
                                    <p:anim calcmode="lin" valueType="num">
                                      <p:cBhvr>
                                        <p:cTn id="8" dur="500" fill="hold"/>
                                        <p:tgtEl>
                                          <p:spTgt spid="59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2" nodeType="afterEffect">
                                  <p:stCondLst>
                                    <p:cond delay="0"/>
                                  </p:stCondLst>
                                  <p:iterate>
                                    <p:tmAbs val="0"/>
                                  </p:iterate>
                                  <p:childTnLst>
                                    <p:set>
                                      <p:cBhvr>
                                        <p:cTn id="11" fill="hold"/>
                                        <p:tgtEl>
                                          <p:spTgt spid="597"/>
                                        </p:tgtEl>
                                        <p:attrNameLst>
                                          <p:attrName>style.visibility</p:attrName>
                                        </p:attrNameLst>
                                      </p:cBhvr>
                                      <p:to>
                                        <p:strVal val="visible"/>
                                      </p:to>
                                    </p:set>
                                    <p:anim calcmode="lin" valueType="num">
                                      <p:cBhvr>
                                        <p:cTn id="12" dur="500" fill="hold"/>
                                        <p:tgtEl>
                                          <p:spTgt spid="597"/>
                                        </p:tgtEl>
                                        <p:attrNameLst>
                                          <p:attrName>ppt_x</p:attrName>
                                        </p:attrNameLst>
                                      </p:cBhvr>
                                      <p:tavLst>
                                        <p:tav tm="0">
                                          <p:val>
                                            <p:strVal val="#ppt_x"/>
                                          </p:val>
                                        </p:tav>
                                        <p:tav tm="100000">
                                          <p:val>
                                            <p:strVal val="#ppt_x"/>
                                          </p:val>
                                        </p:tav>
                                      </p:tavLst>
                                    </p:anim>
                                    <p:anim calcmode="lin" valueType="num">
                                      <p:cBhvr>
                                        <p:cTn id="13" dur="500" fill="hold"/>
                                        <p:tgtEl>
                                          <p:spTgt spid="59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3" nodeType="afterEffect">
                                  <p:stCondLst>
                                    <p:cond delay="0"/>
                                  </p:stCondLst>
                                  <p:iterate>
                                    <p:tmAbs val="0"/>
                                  </p:iterate>
                                  <p:childTnLst>
                                    <p:set>
                                      <p:cBhvr>
                                        <p:cTn id="16" fill="hold"/>
                                        <p:tgtEl>
                                          <p:spTgt spid="601"/>
                                        </p:tgtEl>
                                        <p:attrNameLst>
                                          <p:attrName>style.visibility</p:attrName>
                                        </p:attrNameLst>
                                      </p:cBhvr>
                                      <p:to>
                                        <p:strVal val="visible"/>
                                      </p:to>
                                    </p:set>
                                    <p:anim calcmode="lin" valueType="num">
                                      <p:cBhvr>
                                        <p:cTn id="17" dur="500" fill="hold"/>
                                        <p:tgtEl>
                                          <p:spTgt spid="601"/>
                                        </p:tgtEl>
                                        <p:attrNameLst>
                                          <p:attrName>ppt_x</p:attrName>
                                        </p:attrNameLst>
                                      </p:cBhvr>
                                      <p:tavLst>
                                        <p:tav tm="0">
                                          <p:val>
                                            <p:strVal val="0-#ppt_w/2"/>
                                          </p:val>
                                        </p:tav>
                                        <p:tav tm="100000">
                                          <p:val>
                                            <p:strVal val="#ppt_x"/>
                                          </p:val>
                                        </p:tav>
                                      </p:tavLst>
                                    </p:anim>
                                    <p:anim calcmode="lin" valueType="num">
                                      <p:cBhvr>
                                        <p:cTn id="18" dur="500" fill="hold"/>
                                        <p:tgtEl>
                                          <p:spTgt spid="60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4" nodeType="clickEffect">
                                  <p:stCondLst>
                                    <p:cond delay="0"/>
                                  </p:stCondLst>
                                  <p:iterate>
                                    <p:tmAbs val="0"/>
                                  </p:iterate>
                                  <p:childTnLst>
                                    <p:set>
                                      <p:cBhvr>
                                        <p:cTn id="22" fill="hold"/>
                                        <p:tgtEl>
                                          <p:spTgt spid="604"/>
                                        </p:tgtEl>
                                        <p:attrNameLst>
                                          <p:attrName>style.visibility</p:attrName>
                                        </p:attrNameLst>
                                      </p:cBhvr>
                                      <p:to>
                                        <p:strVal val="visible"/>
                                      </p:to>
                                    </p:set>
                                    <p:anim calcmode="lin" valueType="num">
                                      <p:cBhvr>
                                        <p:cTn id="23" dur="500" fill="hold"/>
                                        <p:tgtEl>
                                          <p:spTgt spid="604"/>
                                        </p:tgtEl>
                                        <p:attrNameLst>
                                          <p:attrName>ppt_x</p:attrName>
                                        </p:attrNameLst>
                                      </p:cBhvr>
                                      <p:tavLst>
                                        <p:tav tm="0">
                                          <p:val>
                                            <p:strVal val="#ppt_x"/>
                                          </p:val>
                                        </p:tav>
                                        <p:tav tm="100000">
                                          <p:val>
                                            <p:strVal val="#ppt_x"/>
                                          </p:val>
                                        </p:tav>
                                      </p:tavLst>
                                    </p:anim>
                                    <p:anim calcmode="lin" valueType="num">
                                      <p:cBhvr>
                                        <p:cTn id="24" dur="500" fill="hold"/>
                                        <p:tgtEl>
                                          <p:spTgt spid="604"/>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5" nodeType="afterEffect">
                                  <p:stCondLst>
                                    <p:cond delay="0"/>
                                  </p:stCondLst>
                                  <p:iterate>
                                    <p:tmAbs val="0"/>
                                  </p:iterate>
                                  <p:childTnLst>
                                    <p:set>
                                      <p:cBhvr>
                                        <p:cTn id="27" fill="hold"/>
                                        <p:tgtEl>
                                          <p:spTgt spid="607"/>
                                        </p:tgtEl>
                                        <p:attrNameLst>
                                          <p:attrName>style.visibility</p:attrName>
                                        </p:attrNameLst>
                                      </p:cBhvr>
                                      <p:to>
                                        <p:strVal val="visible"/>
                                      </p:to>
                                    </p:set>
                                    <p:anim calcmode="lin" valueType="num">
                                      <p:cBhvr>
                                        <p:cTn id="28" dur="500" fill="hold"/>
                                        <p:tgtEl>
                                          <p:spTgt spid="607"/>
                                        </p:tgtEl>
                                        <p:attrNameLst>
                                          <p:attrName>ppt_x</p:attrName>
                                        </p:attrNameLst>
                                      </p:cBhvr>
                                      <p:tavLst>
                                        <p:tav tm="0">
                                          <p:val>
                                            <p:strVal val="#ppt_x"/>
                                          </p:val>
                                        </p:tav>
                                        <p:tav tm="100000">
                                          <p:val>
                                            <p:strVal val="#ppt_x"/>
                                          </p:val>
                                        </p:tav>
                                      </p:tavLst>
                                    </p:anim>
                                    <p:anim calcmode="lin" valueType="num">
                                      <p:cBhvr>
                                        <p:cTn id="29" dur="500" fill="hold"/>
                                        <p:tgtEl>
                                          <p:spTgt spid="607"/>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grpId="6" nodeType="afterEffect">
                                  <p:stCondLst>
                                    <p:cond delay="0"/>
                                  </p:stCondLst>
                                  <p:iterate>
                                    <p:tmAbs val="0"/>
                                  </p:iterate>
                                  <p:childTnLst>
                                    <p:set>
                                      <p:cBhvr>
                                        <p:cTn id="32" fill="hold"/>
                                        <p:tgtEl>
                                          <p:spTgt spid="610"/>
                                        </p:tgtEl>
                                        <p:attrNameLst>
                                          <p:attrName>style.visibility</p:attrName>
                                        </p:attrNameLst>
                                      </p:cBhvr>
                                      <p:to>
                                        <p:strVal val="visible"/>
                                      </p:to>
                                    </p:set>
                                    <p:anim calcmode="lin" valueType="num">
                                      <p:cBhvr>
                                        <p:cTn id="33" dur="500" fill="hold"/>
                                        <p:tgtEl>
                                          <p:spTgt spid="610"/>
                                        </p:tgtEl>
                                        <p:attrNameLst>
                                          <p:attrName>ppt_x</p:attrName>
                                        </p:attrNameLst>
                                      </p:cBhvr>
                                      <p:tavLst>
                                        <p:tav tm="0">
                                          <p:val>
                                            <p:strVal val="#ppt_x"/>
                                          </p:val>
                                        </p:tav>
                                        <p:tav tm="100000">
                                          <p:val>
                                            <p:strVal val="#ppt_x"/>
                                          </p:val>
                                        </p:tav>
                                      </p:tavLst>
                                    </p:anim>
                                    <p:anim calcmode="lin" valueType="num">
                                      <p:cBhvr>
                                        <p:cTn id="34" dur="500" fill="hold"/>
                                        <p:tgtEl>
                                          <p:spTgt spid="610"/>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grpId="7" nodeType="afterEffect">
                                  <p:stCondLst>
                                    <p:cond delay="0"/>
                                  </p:stCondLst>
                                  <p:iterate>
                                    <p:tmAbs val="0"/>
                                  </p:iterate>
                                  <p:childTnLst>
                                    <p:set>
                                      <p:cBhvr>
                                        <p:cTn id="37" fill="hold"/>
                                        <p:tgtEl>
                                          <p:spTgt spid="613"/>
                                        </p:tgtEl>
                                        <p:attrNameLst>
                                          <p:attrName>style.visibility</p:attrName>
                                        </p:attrNameLst>
                                      </p:cBhvr>
                                      <p:to>
                                        <p:strVal val="visible"/>
                                      </p:to>
                                    </p:set>
                                    <p:anim calcmode="lin" valueType="num">
                                      <p:cBhvr>
                                        <p:cTn id="38" dur="500" fill="hold"/>
                                        <p:tgtEl>
                                          <p:spTgt spid="613"/>
                                        </p:tgtEl>
                                        <p:attrNameLst>
                                          <p:attrName>ppt_x</p:attrName>
                                        </p:attrNameLst>
                                      </p:cBhvr>
                                      <p:tavLst>
                                        <p:tav tm="0">
                                          <p:val>
                                            <p:strVal val="#ppt_x"/>
                                          </p:val>
                                        </p:tav>
                                        <p:tav tm="100000">
                                          <p:val>
                                            <p:strVal val="#ppt_x"/>
                                          </p:val>
                                        </p:tav>
                                      </p:tavLst>
                                    </p:anim>
                                    <p:anim calcmode="lin" valueType="num">
                                      <p:cBhvr>
                                        <p:cTn id="39" dur="500" fill="hold"/>
                                        <p:tgtEl>
                                          <p:spTgt spid="613"/>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fill="hold" grpId="8" nodeType="afterEffect">
                                  <p:stCondLst>
                                    <p:cond delay="0"/>
                                  </p:stCondLst>
                                  <p:iterate>
                                    <p:tmAbs val="0"/>
                                  </p:iterate>
                                  <p:childTnLst>
                                    <p:set>
                                      <p:cBhvr>
                                        <p:cTn id="42" fill="hold"/>
                                        <p:tgtEl>
                                          <p:spTgt spid="616"/>
                                        </p:tgtEl>
                                        <p:attrNameLst>
                                          <p:attrName>style.visibility</p:attrName>
                                        </p:attrNameLst>
                                      </p:cBhvr>
                                      <p:to>
                                        <p:strVal val="visible"/>
                                      </p:to>
                                    </p:set>
                                    <p:anim calcmode="lin" valueType="num">
                                      <p:cBhvr>
                                        <p:cTn id="43" dur="500" fill="hold"/>
                                        <p:tgtEl>
                                          <p:spTgt spid="616"/>
                                        </p:tgtEl>
                                        <p:attrNameLst>
                                          <p:attrName>ppt_x</p:attrName>
                                        </p:attrNameLst>
                                      </p:cBhvr>
                                      <p:tavLst>
                                        <p:tav tm="0">
                                          <p:val>
                                            <p:strVal val="#ppt_x"/>
                                          </p:val>
                                        </p:tav>
                                        <p:tav tm="100000">
                                          <p:val>
                                            <p:strVal val="#ppt_x"/>
                                          </p:val>
                                        </p:tav>
                                      </p:tavLst>
                                    </p:anim>
                                    <p:anim calcmode="lin" valueType="num">
                                      <p:cBhvr>
                                        <p:cTn id="44" dur="500" fill="hold"/>
                                        <p:tgtEl>
                                          <p:spTgt spid="616"/>
                                        </p:tgtEl>
                                        <p:attrNameLst>
                                          <p:attrName>ppt_y</p:attrName>
                                        </p:attrNameLst>
                                      </p:cBhvr>
                                      <p:tavLst>
                                        <p:tav tm="0">
                                          <p:val>
                                            <p:strVal val="1+#ppt_h/2"/>
                                          </p:val>
                                        </p:tav>
                                        <p:tav tm="100000">
                                          <p:val>
                                            <p:strVal val="#ppt_y"/>
                                          </p:val>
                                        </p:tav>
                                      </p:tavLst>
                                    </p:anim>
                                  </p:childTnLst>
                                </p:cTn>
                              </p:par>
                            </p:childTnLst>
                          </p:cTn>
                        </p:par>
                        <p:par>
                          <p:cTn id="45" fill="hold">
                            <p:stCondLst>
                              <p:cond delay="2500"/>
                            </p:stCondLst>
                            <p:childTnLst>
                              <p:par>
                                <p:cTn id="46" presetID="2" presetClass="entr" presetSubtype="4" fill="hold" grpId="9" nodeType="afterEffect">
                                  <p:stCondLst>
                                    <p:cond delay="0"/>
                                  </p:stCondLst>
                                  <p:iterate>
                                    <p:tmAbs val="0"/>
                                  </p:iterate>
                                  <p:childTnLst>
                                    <p:set>
                                      <p:cBhvr>
                                        <p:cTn id="47" fill="hold"/>
                                        <p:tgtEl>
                                          <p:spTgt spid="619"/>
                                        </p:tgtEl>
                                        <p:attrNameLst>
                                          <p:attrName>style.visibility</p:attrName>
                                        </p:attrNameLst>
                                      </p:cBhvr>
                                      <p:to>
                                        <p:strVal val="visible"/>
                                      </p:to>
                                    </p:set>
                                    <p:anim calcmode="lin" valueType="num">
                                      <p:cBhvr>
                                        <p:cTn id="48" dur="500" fill="hold"/>
                                        <p:tgtEl>
                                          <p:spTgt spid="619"/>
                                        </p:tgtEl>
                                        <p:attrNameLst>
                                          <p:attrName>ppt_x</p:attrName>
                                        </p:attrNameLst>
                                      </p:cBhvr>
                                      <p:tavLst>
                                        <p:tav tm="0">
                                          <p:val>
                                            <p:strVal val="#ppt_x"/>
                                          </p:val>
                                        </p:tav>
                                        <p:tav tm="100000">
                                          <p:val>
                                            <p:strVal val="#ppt_x"/>
                                          </p:val>
                                        </p:tav>
                                      </p:tavLst>
                                    </p:anim>
                                    <p:anim calcmode="lin" valueType="num">
                                      <p:cBhvr>
                                        <p:cTn id="49" dur="500" fill="hold"/>
                                        <p:tgtEl>
                                          <p:spTgt spid="6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 grpId="2" animBg="1" advAuto="0"/>
      <p:bldP spid="598" grpId="1" animBg="1" advAuto="0"/>
      <p:bldP spid="601" grpId="3" animBg="1" advAuto="0"/>
      <p:bldP spid="604" grpId="4" animBg="1" advAuto="0"/>
      <p:bldP spid="607" grpId="5" animBg="1" advAuto="0"/>
      <p:bldP spid="610" grpId="6" animBg="1" advAuto="0"/>
      <p:bldP spid="613" grpId="7" animBg="1" advAuto="0"/>
      <p:bldP spid="616" grpId="8" animBg="1" advAuto="0"/>
      <p:bldP spid="619" grpId="9"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BA89"/>
        </a:solidFill>
        <a:effectLst/>
      </p:bgPr>
    </p:bg>
    <p:spTree>
      <p:nvGrpSpPr>
        <p:cNvPr id="1" name=""/>
        <p:cNvGrpSpPr/>
        <p:nvPr/>
      </p:nvGrpSpPr>
      <p:grpSpPr>
        <a:xfrm>
          <a:off x="0" y="0"/>
          <a:ext cx="0" cy="0"/>
          <a:chOff x="0" y="0"/>
          <a:chExt cx="0" cy="0"/>
        </a:xfrm>
      </p:grpSpPr>
      <p:sp>
        <p:nvSpPr>
          <p:cNvPr id="460" name="矩形 5"/>
          <p:cNvSpPr/>
          <p:nvPr/>
        </p:nvSpPr>
        <p:spPr>
          <a:xfrm>
            <a:off x="0" y="2889250"/>
            <a:ext cx="12192000" cy="599017"/>
          </a:xfrm>
          <a:prstGeom prst="rect">
            <a:avLst/>
          </a:prstGeom>
          <a:solidFill>
            <a:srgbClr val="2C9C74"/>
          </a:solidFill>
          <a:ln w="12700">
            <a:miter lim="400000"/>
          </a:ln>
        </p:spPr>
        <p:txBody>
          <a:bodyPr lIns="45719" rIns="45719" anchor="ctr"/>
          <a:lstStyle/>
          <a:p>
            <a:pPr algn="ctr">
              <a:defRPr>
                <a:solidFill>
                  <a:srgbClr val="FFFFFF"/>
                </a:solidFill>
              </a:defRPr>
            </a:pPr>
            <a:endParaRPr/>
          </a:p>
        </p:txBody>
      </p:sp>
      <p:sp>
        <p:nvSpPr>
          <p:cNvPr id="461" name="矩形 4"/>
          <p:cNvSpPr txBox="1"/>
          <p:nvPr/>
        </p:nvSpPr>
        <p:spPr>
          <a:xfrm>
            <a:off x="4770966" y="2874433"/>
            <a:ext cx="6904568" cy="58477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defRPr sz="3200">
                <a:solidFill>
                  <a:srgbClr val="FFFFFF"/>
                </a:solidFill>
              </a:defRPr>
            </a:lvl1pPr>
          </a:lstStyle>
          <a:p>
            <a:r>
              <a:rPr lang="zh-CN" altLang="en-US" dirty="0"/>
              <a:t>实行步骤</a:t>
            </a:r>
            <a:endParaRPr dirty="0"/>
          </a:p>
        </p:txBody>
      </p:sp>
      <p:sp>
        <p:nvSpPr>
          <p:cNvPr id="462" name="矩形 2"/>
          <p:cNvSpPr txBox="1"/>
          <p:nvPr/>
        </p:nvSpPr>
        <p:spPr>
          <a:xfrm>
            <a:off x="8621757" y="1862668"/>
            <a:ext cx="3053778" cy="9931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lgn="r">
              <a:defRPr sz="5800">
                <a:solidFill>
                  <a:srgbClr val="FFFFFF"/>
                </a:solidFill>
                <a:latin typeface="Impact"/>
                <a:ea typeface="Impact"/>
                <a:cs typeface="Impact"/>
                <a:sym typeface="Impact"/>
              </a:defRPr>
            </a:lvl1pPr>
          </a:lstStyle>
          <a:p>
            <a:r>
              <a:t>PART TWO</a:t>
            </a:r>
          </a:p>
        </p:txBody>
      </p:sp>
      <p:sp>
        <p:nvSpPr>
          <p:cNvPr id="463" name="矩形 24"/>
          <p:cNvSpPr txBox="1"/>
          <p:nvPr/>
        </p:nvSpPr>
        <p:spPr>
          <a:xfrm>
            <a:off x="4715933" y="3589866"/>
            <a:ext cx="6959601" cy="70057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lgn="r">
              <a:lnSpc>
                <a:spcPct val="150000"/>
              </a:lnSpc>
              <a:defRPr sz="1400">
                <a:solidFill>
                  <a:srgbClr val="FFFFFF"/>
                </a:solidFill>
                <a:latin typeface="微软雅黑"/>
                <a:ea typeface="微软雅黑"/>
                <a:cs typeface="微软雅黑"/>
                <a:sym typeface="微软雅黑"/>
              </a:defRPr>
            </a:lvl1pPr>
          </a:lstStyle>
          <a:p>
            <a:r>
              <a:rPr lang="zh-CN" altLang="en-US" dirty="0"/>
              <a:t>一群拖延症的组合，何以完成任务</a:t>
            </a:r>
            <a:r>
              <a:rPr lang="en-US" altLang="zh-CN" dirty="0"/>
              <a:t>?</a:t>
            </a:r>
          </a:p>
          <a:p>
            <a:r>
              <a:rPr lang="zh-CN" altLang="en-US" dirty="0"/>
              <a:t>混乱不堪的分工，怎么才能达到预期的目标</a:t>
            </a:r>
            <a:r>
              <a:rPr lang="en-US" altLang="zh-CN" dirty="0"/>
              <a:t>?</a:t>
            </a:r>
            <a:endParaRPr dirty="0"/>
          </a:p>
        </p:txBody>
      </p:sp>
      <p:sp>
        <p:nvSpPr>
          <p:cNvPr id="464" name="TextBox 3"/>
          <p:cNvSpPr txBox="1"/>
          <p:nvPr/>
        </p:nvSpPr>
        <p:spPr>
          <a:xfrm>
            <a:off x="35983" y="-1911351"/>
            <a:ext cx="4521881" cy="10822941"/>
          </a:xfrm>
          <a:prstGeom prst="rect">
            <a:avLst/>
          </a:prstGeom>
          <a:ln w="12700">
            <a:miter lim="400000"/>
          </a:ln>
          <a:extLst>
            <a:ext uri="{C572A759-6A51-4108-AA02-DFA0A04FC94B}">
              <ma14:wrappingTextBoxFlag xmlns="" xmlns:ma14="http://schemas.microsoft.com/office/mac/drawingml/2011/main" val="1"/>
            </a:ext>
          </a:extLst>
        </p:spPr>
        <p:txBody>
          <a:bodyPr wrap="none" lIns="45719" rIns="45719">
            <a:spAutoFit/>
          </a:bodyPr>
          <a:lstStyle>
            <a:lvl1pPr>
              <a:defRPr sz="69300">
                <a:solidFill>
                  <a:srgbClr val="FFFFFF"/>
                </a:solidFill>
                <a:latin typeface="Impact"/>
                <a:ea typeface="Impact"/>
                <a:cs typeface="Impact"/>
                <a:sym typeface="Impact"/>
              </a:defRPr>
            </a:lvl1pPr>
          </a:lstStyle>
          <a:p>
            <a:r>
              <a:t>2</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1">
            <a:extLst>
              <a:ext uri="{FF2B5EF4-FFF2-40B4-BE49-F238E27FC236}">
                <a16:creationId xmlns:a16="http://schemas.microsoft.com/office/drawing/2014/main" id="{78AEE693-0B64-4592-BDF5-64EF50B1D0A8}"/>
              </a:ext>
            </a:extLst>
          </p:cNvPr>
          <p:cNvGrpSpPr/>
          <p:nvPr/>
        </p:nvGrpSpPr>
        <p:grpSpPr>
          <a:xfrm>
            <a:off x="280988" y="-1"/>
            <a:ext cx="106362" cy="720726"/>
            <a:chOff x="0" y="0"/>
            <a:chExt cx="106361" cy="720725"/>
          </a:xfrm>
        </p:grpSpPr>
        <p:sp>
          <p:nvSpPr>
            <p:cNvPr id="9" name="矩形 4">
              <a:extLst>
                <a:ext uri="{FF2B5EF4-FFF2-40B4-BE49-F238E27FC236}">
                  <a16:creationId xmlns:a16="http://schemas.microsoft.com/office/drawing/2014/main" id="{1C8CAF0C-5FED-42BA-B136-A2ECEB812E59}"/>
                </a:ext>
              </a:extLst>
            </p:cNvPr>
            <p:cNvSpPr/>
            <p:nvPr/>
          </p:nvSpPr>
          <p:spPr>
            <a:xfrm>
              <a:off x="0" y="-1"/>
              <a:ext cx="45995" cy="72072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sp>
          <p:nvSpPr>
            <p:cNvPr id="10" name="矩形 5">
              <a:extLst>
                <a:ext uri="{FF2B5EF4-FFF2-40B4-BE49-F238E27FC236}">
                  <a16:creationId xmlns:a16="http://schemas.microsoft.com/office/drawing/2014/main" id="{F55D6928-E22B-47EA-9D66-51C979C13AB6}"/>
                </a:ext>
              </a:extLst>
            </p:cNvPr>
            <p:cNvSpPr/>
            <p:nvPr/>
          </p:nvSpPr>
          <p:spPr>
            <a:xfrm>
              <a:off x="60367" y="-1"/>
              <a:ext cx="45995" cy="72072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1" name="TextBox 6">
            <a:extLst>
              <a:ext uri="{FF2B5EF4-FFF2-40B4-BE49-F238E27FC236}">
                <a16:creationId xmlns:a16="http://schemas.microsoft.com/office/drawing/2014/main" id="{BEFFD783-5EF3-45B1-A0DA-6C129443AD4E}"/>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TWO</a:t>
            </a:r>
            <a:endParaRPr dirty="0"/>
          </a:p>
        </p:txBody>
      </p:sp>
      <p:sp>
        <p:nvSpPr>
          <p:cNvPr id="12" name="矩形 11">
            <a:extLst>
              <a:ext uri="{FF2B5EF4-FFF2-40B4-BE49-F238E27FC236}">
                <a16:creationId xmlns:a16="http://schemas.microsoft.com/office/drawing/2014/main" id="{CA9D0A11-E1AC-41C8-A8E6-5E29D56711C0}"/>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13" name="直接连接符 7">
            <a:extLst>
              <a:ext uri="{FF2B5EF4-FFF2-40B4-BE49-F238E27FC236}">
                <a16:creationId xmlns:a16="http://schemas.microsoft.com/office/drawing/2014/main" id="{7A5DAB6D-8273-43EB-A641-5C3859065C98}"/>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
        <p:nvSpPr>
          <p:cNvPr id="15" name="文本框 14">
            <a:extLst>
              <a:ext uri="{FF2B5EF4-FFF2-40B4-BE49-F238E27FC236}">
                <a16:creationId xmlns:a16="http://schemas.microsoft.com/office/drawing/2014/main" id="{4CC56549-F582-4DE0-A98C-CB0B8F25E511}"/>
              </a:ext>
            </a:extLst>
          </p:cNvPr>
          <p:cNvSpPr txBox="1"/>
          <p:nvPr/>
        </p:nvSpPr>
        <p:spPr>
          <a:xfrm>
            <a:off x="1235113" y="2513747"/>
            <a:ext cx="3318033"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chemeClr val="bg1">
                    <a:lumMod val="50000"/>
                  </a:schemeClr>
                </a:solidFill>
                <a:effectLst/>
                <a:uFillTx/>
                <a:latin typeface="等线"/>
                <a:ea typeface="等线"/>
                <a:cs typeface="等线"/>
                <a:sym typeface="等线"/>
              </a:rPr>
              <a:t>一开始，我们先按照老师的要求，将要完成的任务细分下来，每个人都随便领了任务，有图腾建模，手柄操作，投石机调参，获取图像识别的坐标，制作</a:t>
            </a:r>
            <a:r>
              <a:rPr kumimoji="0" lang="en-US" altLang="zh-CN" sz="1800" b="0" i="0" u="none" strike="noStrike" cap="none" spc="0" normalizeH="0" baseline="0" dirty="0">
                <a:ln>
                  <a:noFill/>
                </a:ln>
                <a:solidFill>
                  <a:schemeClr val="bg1">
                    <a:lumMod val="50000"/>
                  </a:schemeClr>
                </a:solidFill>
                <a:effectLst/>
                <a:uFillTx/>
                <a:latin typeface="等线"/>
                <a:ea typeface="等线"/>
                <a:cs typeface="等线"/>
                <a:sym typeface="等线"/>
              </a:rPr>
              <a:t>ppt</a:t>
            </a:r>
            <a:r>
              <a:rPr kumimoji="0" lang="zh-CN" altLang="en-US" sz="1800" b="0" i="0" u="none" strike="noStrike" cap="none" spc="0" normalizeH="0" baseline="0" dirty="0">
                <a:ln>
                  <a:noFill/>
                </a:ln>
                <a:solidFill>
                  <a:schemeClr val="bg1">
                    <a:lumMod val="50000"/>
                  </a:schemeClr>
                </a:solidFill>
                <a:effectLst/>
                <a:uFillTx/>
                <a:latin typeface="等线"/>
                <a:ea typeface="等线"/>
                <a:cs typeface="等线"/>
                <a:sym typeface="等线"/>
              </a:rPr>
              <a:t>和视频等等。伴随着大物概统理力数电等等课的作业，小组成员们开始爆肝。</a:t>
            </a:r>
          </a:p>
        </p:txBody>
      </p:sp>
      <p:pic>
        <p:nvPicPr>
          <p:cNvPr id="5" name="图片 4">
            <a:extLst>
              <a:ext uri="{FF2B5EF4-FFF2-40B4-BE49-F238E27FC236}">
                <a16:creationId xmlns:a16="http://schemas.microsoft.com/office/drawing/2014/main" id="{FDA5172C-7D74-490C-8B42-DC53C6077E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447" y="2529492"/>
            <a:ext cx="5169045" cy="3876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图片 16">
            <a:extLst>
              <a:ext uri="{FF2B5EF4-FFF2-40B4-BE49-F238E27FC236}">
                <a16:creationId xmlns:a16="http://schemas.microsoft.com/office/drawing/2014/main" id="{948107E8-9E7F-49E9-B744-F8A0A5C332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6677" y="1087242"/>
            <a:ext cx="5289440" cy="396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8" name="Group 41">
            <a:extLst>
              <a:ext uri="{FF2B5EF4-FFF2-40B4-BE49-F238E27FC236}">
                <a16:creationId xmlns:a16="http://schemas.microsoft.com/office/drawing/2014/main" id="{84757C21-8236-4893-97F0-FC52E55C3DD8}"/>
              </a:ext>
            </a:extLst>
          </p:cNvPr>
          <p:cNvGrpSpPr/>
          <p:nvPr/>
        </p:nvGrpSpPr>
        <p:grpSpPr>
          <a:xfrm>
            <a:off x="642774" y="2067709"/>
            <a:ext cx="545407" cy="542765"/>
            <a:chOff x="476253" y="0"/>
            <a:chExt cx="1319673" cy="1319673"/>
          </a:xfrm>
          <a:solidFill>
            <a:schemeClr val="accent6">
              <a:lumMod val="20000"/>
              <a:lumOff val="80000"/>
            </a:schemeClr>
          </a:solidFill>
        </p:grpSpPr>
        <p:sp>
          <p:nvSpPr>
            <p:cNvPr id="20" name="Oval 29">
              <a:extLst>
                <a:ext uri="{FF2B5EF4-FFF2-40B4-BE49-F238E27FC236}">
                  <a16:creationId xmlns:a16="http://schemas.microsoft.com/office/drawing/2014/main" id="{5322313B-BD37-4C9B-B45C-0E63622F842E}"/>
                </a:ext>
              </a:extLst>
            </p:cNvPr>
            <p:cNvSpPr/>
            <p:nvPr/>
          </p:nvSpPr>
          <p:spPr>
            <a:xfrm>
              <a:off x="476253" y="0"/>
              <a:ext cx="1319673" cy="1319673"/>
            </a:xfrm>
            <a:prstGeom prst="ellipse">
              <a:avLst/>
            </a:prstGeom>
            <a:grpFill/>
            <a:ln w="28575" cap="flat">
              <a:solidFill>
                <a:srgbClr val="34BA89"/>
              </a:solidFill>
              <a:prstDash val="solid"/>
              <a:miter lim="8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21" name="Group 37">
              <a:extLst>
                <a:ext uri="{FF2B5EF4-FFF2-40B4-BE49-F238E27FC236}">
                  <a16:creationId xmlns:a16="http://schemas.microsoft.com/office/drawing/2014/main" id="{1197FF30-F5C3-4730-999B-85E0137C3AD7}"/>
                </a:ext>
              </a:extLst>
            </p:cNvPr>
            <p:cNvGrpSpPr/>
            <p:nvPr/>
          </p:nvGrpSpPr>
          <p:grpSpPr>
            <a:xfrm>
              <a:off x="857256" y="381002"/>
              <a:ext cx="611579" cy="535263"/>
              <a:chOff x="0" y="0"/>
              <a:chExt cx="611578" cy="535261"/>
            </a:xfrm>
            <a:grpFill/>
          </p:grpSpPr>
          <p:sp>
            <p:nvSpPr>
              <p:cNvPr id="22" name="AutoShape 103">
                <a:extLst>
                  <a:ext uri="{FF2B5EF4-FFF2-40B4-BE49-F238E27FC236}">
                    <a16:creationId xmlns:a16="http://schemas.microsoft.com/office/drawing/2014/main" id="{CBCE77E9-D978-48DC-A845-E8823D2F40A4}"/>
                  </a:ext>
                </a:extLst>
              </p:cNvPr>
              <p:cNvSpPr/>
              <p:nvPr/>
            </p:nvSpPr>
            <p:spPr>
              <a:xfrm>
                <a:off x="96179" y="95133"/>
                <a:ext cx="219543" cy="144270"/>
              </a:xfrm>
              <a:custGeom>
                <a:avLst/>
                <a:gdLst/>
                <a:ahLst/>
                <a:cxnLst>
                  <a:cxn ang="0">
                    <a:pos x="wd2" y="hd2"/>
                  </a:cxn>
                  <a:cxn ang="5400000">
                    <a:pos x="wd2" y="hd2"/>
                  </a:cxn>
                  <a:cxn ang="10800000">
                    <a:pos x="wd2" y="hd2"/>
                  </a:cxn>
                  <a:cxn ang="16200000">
                    <a:pos x="wd2" y="hd2"/>
                  </a:cxn>
                </a:cxnLst>
                <a:rect l="0" t="0" r="r" b="b"/>
                <a:pathLst>
                  <a:path w="21600" h="21600" extrusionOk="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w="12700" cap="flat">
                <a:solidFill>
                  <a:srgbClr val="34BA89"/>
                </a:solid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sp>
            <p:nvSpPr>
              <p:cNvPr id="23" name="AutoShape 104">
                <a:extLst>
                  <a:ext uri="{FF2B5EF4-FFF2-40B4-BE49-F238E27FC236}">
                    <a16:creationId xmlns:a16="http://schemas.microsoft.com/office/drawing/2014/main" id="{4860A571-EFC7-46AE-AAA6-97565821EEAE}"/>
                  </a:ext>
                </a:extLst>
              </p:cNvPr>
              <p:cNvSpPr/>
              <p:nvPr/>
            </p:nvSpPr>
            <p:spPr>
              <a:xfrm>
                <a:off x="0" y="0"/>
                <a:ext cx="611579" cy="535262"/>
              </a:xfrm>
              <a:custGeom>
                <a:avLst/>
                <a:gdLst/>
                <a:ahLst/>
                <a:cxnLst>
                  <a:cxn ang="0">
                    <a:pos x="wd2" y="hd2"/>
                  </a:cxn>
                  <a:cxn ang="5400000">
                    <a:pos x="wd2" y="hd2"/>
                  </a:cxn>
                  <a:cxn ang="10800000">
                    <a:pos x="wd2" y="hd2"/>
                  </a:cxn>
                  <a:cxn ang="16200000">
                    <a:pos x="wd2" y="hd2"/>
                  </a:cxn>
                </a:cxnLst>
                <a:rect l="0" t="0" r="r" b="b"/>
                <a:pathLst>
                  <a:path w="21600" h="21600" extrusionOk="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w="12700" cap="flat">
                <a:solidFill>
                  <a:srgbClr val="34BA89"/>
                </a:solid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grpSp>
      </p:grpSp>
    </p:spTree>
    <p:extLst>
      <p:ext uri="{BB962C8B-B14F-4D97-AF65-F5344CB8AC3E}">
        <p14:creationId xmlns:p14="http://schemas.microsoft.com/office/powerpoint/2010/main" val="8094992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 name="Freeform 6"/>
          <p:cNvSpPr/>
          <p:nvPr/>
        </p:nvSpPr>
        <p:spPr>
          <a:xfrm>
            <a:off x="0" y="1091070"/>
            <a:ext cx="1947284" cy="1805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2868"/>
                </a:lnTo>
                <a:lnTo>
                  <a:pt x="21600" y="21600"/>
                </a:lnTo>
                <a:lnTo>
                  <a:pt x="21600" y="13116"/>
                </a:lnTo>
                <a:lnTo>
                  <a:pt x="0" y="0"/>
                </a:lnTo>
                <a:close/>
              </a:path>
            </a:pathLst>
          </a:custGeom>
          <a:solidFill>
            <a:srgbClr val="00D3DE"/>
          </a:solidFill>
          <a:ln w="12700">
            <a:miter lim="400000"/>
          </a:ln>
        </p:spPr>
        <p:txBody>
          <a:bodyPr lIns="45719" rIns="45719"/>
          <a:lstStyle/>
          <a:p>
            <a:pPr>
              <a:defRPr sz="3200"/>
            </a:pPr>
            <a:endParaRPr/>
          </a:p>
        </p:txBody>
      </p:sp>
      <p:sp>
        <p:nvSpPr>
          <p:cNvPr id="1356" name="Freeform 8"/>
          <p:cNvSpPr/>
          <p:nvPr/>
        </p:nvSpPr>
        <p:spPr>
          <a:xfrm>
            <a:off x="2" y="2160062"/>
            <a:ext cx="1947281" cy="143757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094"/>
                </a:lnTo>
                <a:lnTo>
                  <a:pt x="21600" y="21600"/>
                </a:lnTo>
                <a:lnTo>
                  <a:pt x="21600" y="10967"/>
                </a:lnTo>
                <a:lnTo>
                  <a:pt x="0" y="0"/>
                </a:lnTo>
                <a:close/>
              </a:path>
            </a:pathLst>
          </a:custGeom>
          <a:solidFill>
            <a:srgbClr val="38C895"/>
          </a:solidFill>
          <a:ln w="12700">
            <a:miter lim="400000"/>
          </a:ln>
        </p:spPr>
        <p:txBody>
          <a:bodyPr lIns="45719" rIns="45719"/>
          <a:lstStyle/>
          <a:p>
            <a:pPr>
              <a:defRPr sz="3200"/>
            </a:pPr>
            <a:endParaRPr/>
          </a:p>
        </p:txBody>
      </p:sp>
      <p:sp>
        <p:nvSpPr>
          <p:cNvPr id="1357" name="Freeform 10"/>
          <p:cNvSpPr/>
          <p:nvPr/>
        </p:nvSpPr>
        <p:spPr>
          <a:xfrm>
            <a:off x="-1" y="3221883"/>
            <a:ext cx="1947286" cy="10700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7379"/>
                </a:lnTo>
                <a:lnTo>
                  <a:pt x="0" y="0"/>
                </a:lnTo>
                <a:close/>
              </a:path>
            </a:pathLst>
          </a:custGeom>
          <a:solidFill>
            <a:srgbClr val="FAF8B0"/>
          </a:solidFill>
          <a:ln w="12700">
            <a:miter lim="400000"/>
          </a:ln>
        </p:spPr>
        <p:txBody>
          <a:bodyPr lIns="45719" rIns="45719"/>
          <a:lstStyle/>
          <a:p>
            <a:pPr>
              <a:defRPr sz="3200"/>
            </a:pPr>
            <a:endParaRPr/>
          </a:p>
        </p:txBody>
      </p:sp>
      <p:sp>
        <p:nvSpPr>
          <p:cNvPr id="1358" name="Freeform 12"/>
          <p:cNvSpPr/>
          <p:nvPr/>
        </p:nvSpPr>
        <p:spPr>
          <a:xfrm>
            <a:off x="-1" y="4286710"/>
            <a:ext cx="1947286" cy="1072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14271"/>
                </a:lnTo>
                <a:lnTo>
                  <a:pt x="21600" y="0"/>
                </a:lnTo>
                <a:lnTo>
                  <a:pt x="0" y="0"/>
                </a:lnTo>
                <a:close/>
              </a:path>
            </a:pathLst>
          </a:custGeom>
          <a:solidFill>
            <a:srgbClr val="EDDB6D"/>
          </a:solidFill>
          <a:ln w="12700">
            <a:miter lim="400000"/>
          </a:ln>
        </p:spPr>
        <p:txBody>
          <a:bodyPr lIns="45719" rIns="45719"/>
          <a:lstStyle/>
          <a:p>
            <a:pPr>
              <a:defRPr sz="3200"/>
            </a:pPr>
            <a:endParaRPr/>
          </a:p>
        </p:txBody>
      </p:sp>
      <p:sp>
        <p:nvSpPr>
          <p:cNvPr id="1359" name="Freeform 14"/>
          <p:cNvSpPr/>
          <p:nvPr/>
        </p:nvSpPr>
        <p:spPr>
          <a:xfrm>
            <a:off x="2" y="4990212"/>
            <a:ext cx="1947281" cy="1437576"/>
          </a:xfrm>
          <a:custGeom>
            <a:avLst/>
            <a:gdLst/>
            <a:ahLst/>
            <a:cxnLst>
              <a:cxn ang="0">
                <a:pos x="wd2" y="hd2"/>
              </a:cxn>
              <a:cxn ang="5400000">
                <a:pos x="wd2" y="hd2"/>
              </a:cxn>
              <a:cxn ang="10800000">
                <a:pos x="wd2" y="hd2"/>
              </a:cxn>
              <a:cxn ang="16200000">
                <a:pos x="wd2" y="hd2"/>
              </a:cxn>
            </a:cxnLst>
            <a:rect l="0" t="0" r="r" b="b"/>
            <a:pathLst>
              <a:path w="21600" h="21600" extrusionOk="0">
                <a:moveTo>
                  <a:pt x="0" y="5484"/>
                </a:moveTo>
                <a:lnTo>
                  <a:pt x="0" y="21600"/>
                </a:lnTo>
                <a:lnTo>
                  <a:pt x="21600" y="10611"/>
                </a:lnTo>
                <a:lnTo>
                  <a:pt x="21600" y="0"/>
                </a:lnTo>
                <a:lnTo>
                  <a:pt x="0" y="5484"/>
                </a:lnTo>
                <a:close/>
              </a:path>
            </a:pathLst>
          </a:custGeom>
          <a:solidFill>
            <a:srgbClr val="FFACA3"/>
          </a:solidFill>
          <a:ln w="12700">
            <a:miter lim="400000"/>
          </a:ln>
        </p:spPr>
        <p:txBody>
          <a:bodyPr lIns="45719" rIns="45719"/>
          <a:lstStyle/>
          <a:p>
            <a:pPr>
              <a:defRPr sz="3200"/>
            </a:pPr>
            <a:endParaRPr/>
          </a:p>
        </p:txBody>
      </p:sp>
      <p:grpSp>
        <p:nvGrpSpPr>
          <p:cNvPr id="1366" name="Group 49"/>
          <p:cNvGrpSpPr/>
          <p:nvPr/>
        </p:nvGrpSpPr>
        <p:grpSpPr>
          <a:xfrm>
            <a:off x="1948383" y="2190246"/>
            <a:ext cx="7290892" cy="706620"/>
            <a:chOff x="-2" y="51418"/>
            <a:chExt cx="7290890" cy="706619"/>
          </a:xfrm>
        </p:grpSpPr>
        <p:sp>
          <p:nvSpPr>
            <p:cNvPr id="1360" name="Rectangle 28"/>
            <p:cNvSpPr txBox="1"/>
            <p:nvPr/>
          </p:nvSpPr>
          <p:spPr>
            <a:xfrm>
              <a:off x="3385609" y="196518"/>
              <a:ext cx="3905279" cy="400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任务确定的第一天，我们将要做的事情大致分工，画好了小组信息、</a:t>
              </a:r>
              <a:r>
                <a:rPr lang="en-US" altLang="zh-CN" dirty="0"/>
                <a:t>burn down</a:t>
              </a:r>
              <a:r>
                <a:rPr lang="zh-CN" altLang="en-US" dirty="0"/>
                <a:t>图等等，基本上是处于一个准备的阶段。</a:t>
              </a:r>
              <a:endParaRPr dirty="0"/>
            </a:p>
          </p:txBody>
        </p:sp>
        <p:grpSp>
          <p:nvGrpSpPr>
            <p:cNvPr id="1365" name="Group 47"/>
            <p:cNvGrpSpPr/>
            <p:nvPr/>
          </p:nvGrpSpPr>
          <p:grpSpPr>
            <a:xfrm>
              <a:off x="-2" y="51418"/>
              <a:ext cx="3195110" cy="706619"/>
              <a:chOff x="-1" y="0"/>
              <a:chExt cx="3195109" cy="706617"/>
            </a:xfrm>
          </p:grpSpPr>
          <p:sp>
            <p:nvSpPr>
              <p:cNvPr id="1361" name="Rectangle 8"/>
              <p:cNvSpPr/>
              <p:nvPr/>
            </p:nvSpPr>
            <p:spPr>
              <a:xfrm>
                <a:off x="-1" y="0"/>
                <a:ext cx="3195109" cy="706617"/>
              </a:xfrm>
              <a:prstGeom prst="rect">
                <a:avLst/>
              </a:prstGeom>
              <a:solidFill>
                <a:srgbClr val="00C0CB"/>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1364" name="Group 38"/>
              <p:cNvGrpSpPr/>
              <p:nvPr/>
            </p:nvGrpSpPr>
            <p:grpSpPr>
              <a:xfrm>
                <a:off x="528088" y="43832"/>
                <a:ext cx="2476519" cy="574041"/>
                <a:chOff x="0" y="0"/>
                <a:chExt cx="2476518" cy="574040"/>
              </a:xfrm>
            </p:grpSpPr>
            <p:sp>
              <p:nvSpPr>
                <p:cNvPr id="1362" name="Rectangle 23"/>
                <p:cNvSpPr txBox="1"/>
                <p:nvPr/>
              </p:nvSpPr>
              <p:spPr>
                <a:xfrm>
                  <a:off x="762005" y="153459"/>
                  <a:ext cx="1714513"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FFFFFF"/>
                      </a:solidFill>
                      <a:latin typeface="Open Sans"/>
                      <a:ea typeface="Open Sans"/>
                      <a:cs typeface="Open Sans"/>
                      <a:sym typeface="Open Sans"/>
                    </a:defRPr>
                  </a:lvl1pPr>
                </a:lstStyle>
                <a:p>
                  <a:r>
                    <a:rPr lang="en-US" altLang="zh-CN" dirty="0"/>
                    <a:t>12.12 </a:t>
                  </a:r>
                  <a:r>
                    <a:rPr lang="zh-CN" altLang="en-US" dirty="0"/>
                    <a:t>周三</a:t>
                  </a:r>
                  <a:endParaRPr dirty="0"/>
                </a:p>
              </p:txBody>
            </p:sp>
            <p:sp>
              <p:nvSpPr>
                <p:cNvPr id="1363" name="Rectangle 29"/>
                <p:cNvSpPr txBox="1"/>
                <p:nvPr/>
              </p:nvSpPr>
              <p:spPr>
                <a:xfrm>
                  <a:off x="0" y="0"/>
                  <a:ext cx="762005" cy="574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3200" b="1">
                      <a:solidFill>
                        <a:srgbClr val="FFFFFF"/>
                      </a:solidFill>
                      <a:latin typeface="Open Sans"/>
                      <a:ea typeface="Open Sans"/>
                      <a:cs typeface="Open Sans"/>
                      <a:sym typeface="Open Sans"/>
                    </a:defRPr>
                  </a:lvl1pPr>
                </a:lstStyle>
                <a:p>
                  <a:r>
                    <a:t>01</a:t>
                  </a:r>
                </a:p>
              </p:txBody>
            </p:sp>
          </p:grpSp>
        </p:grpSp>
      </p:grpSp>
      <p:grpSp>
        <p:nvGrpSpPr>
          <p:cNvPr id="1373" name="Group 50"/>
          <p:cNvGrpSpPr/>
          <p:nvPr/>
        </p:nvGrpSpPr>
        <p:grpSpPr>
          <a:xfrm>
            <a:off x="1948385" y="2883520"/>
            <a:ext cx="7785995" cy="706620"/>
            <a:chOff x="-1" y="0"/>
            <a:chExt cx="7785994" cy="706618"/>
          </a:xfrm>
        </p:grpSpPr>
        <p:sp>
          <p:nvSpPr>
            <p:cNvPr id="1367" name="Rectangle 30"/>
            <p:cNvSpPr txBox="1"/>
            <p:nvPr/>
          </p:nvSpPr>
          <p:spPr>
            <a:xfrm>
              <a:off x="3880715" y="156655"/>
              <a:ext cx="3905278" cy="400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这两天我们主要是在各自做自己的任务，主要完成的有手柄调通，投石机底座绘图，投石机调参，图腾绘制，物体识别参数获取等等。</a:t>
              </a:r>
              <a:endParaRPr dirty="0"/>
            </a:p>
          </p:txBody>
        </p:sp>
        <p:grpSp>
          <p:nvGrpSpPr>
            <p:cNvPr id="1372" name="Group 46"/>
            <p:cNvGrpSpPr/>
            <p:nvPr/>
          </p:nvGrpSpPr>
          <p:grpSpPr>
            <a:xfrm>
              <a:off x="-1" y="0"/>
              <a:ext cx="3766613" cy="706618"/>
              <a:chOff x="-1" y="0"/>
              <a:chExt cx="3766612" cy="706617"/>
            </a:xfrm>
          </p:grpSpPr>
          <p:sp>
            <p:nvSpPr>
              <p:cNvPr id="1368" name="Rectangle 10"/>
              <p:cNvSpPr/>
              <p:nvPr/>
            </p:nvSpPr>
            <p:spPr>
              <a:xfrm>
                <a:off x="-1" y="0"/>
                <a:ext cx="3766612" cy="706617"/>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1371" name="Group 39"/>
              <p:cNvGrpSpPr/>
              <p:nvPr/>
            </p:nvGrpSpPr>
            <p:grpSpPr>
              <a:xfrm>
                <a:off x="1099592" y="17310"/>
                <a:ext cx="2505426" cy="574041"/>
                <a:chOff x="0" y="0"/>
                <a:chExt cx="2505425" cy="574040"/>
              </a:xfrm>
            </p:grpSpPr>
            <p:sp>
              <p:nvSpPr>
                <p:cNvPr id="1369" name="Rectangle 24"/>
                <p:cNvSpPr txBox="1"/>
                <p:nvPr/>
              </p:nvSpPr>
              <p:spPr>
                <a:xfrm>
                  <a:off x="695662" y="142211"/>
                  <a:ext cx="1809763"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FFFFFF"/>
                      </a:solidFill>
                      <a:latin typeface="Open Sans"/>
                      <a:ea typeface="Open Sans"/>
                      <a:cs typeface="Open Sans"/>
                      <a:sym typeface="Open Sans"/>
                    </a:defRPr>
                  </a:lvl1pPr>
                </a:lstStyle>
                <a:p>
                  <a:r>
                    <a:rPr lang="en-US" altLang="zh-CN" dirty="0"/>
                    <a:t>12.13-14 </a:t>
                  </a:r>
                  <a:r>
                    <a:rPr lang="zh-CN" altLang="en-US" dirty="0"/>
                    <a:t>周四周五</a:t>
                  </a:r>
                  <a:endParaRPr dirty="0"/>
                </a:p>
              </p:txBody>
            </p:sp>
            <p:sp>
              <p:nvSpPr>
                <p:cNvPr id="1370" name="Rectangle 34"/>
                <p:cNvSpPr txBox="1"/>
                <p:nvPr/>
              </p:nvSpPr>
              <p:spPr>
                <a:xfrm>
                  <a:off x="0" y="0"/>
                  <a:ext cx="762005" cy="574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3200" b="1">
                      <a:solidFill>
                        <a:srgbClr val="FFFFFF"/>
                      </a:solidFill>
                      <a:latin typeface="Open Sans"/>
                      <a:ea typeface="Open Sans"/>
                      <a:cs typeface="Open Sans"/>
                      <a:sym typeface="Open Sans"/>
                    </a:defRPr>
                  </a:lvl1pPr>
                </a:lstStyle>
                <a:p>
                  <a:r>
                    <a:t>02</a:t>
                  </a:r>
                </a:p>
              </p:txBody>
            </p:sp>
          </p:grpSp>
        </p:grpSp>
      </p:grpSp>
      <p:grpSp>
        <p:nvGrpSpPr>
          <p:cNvPr id="1380" name="Group 51"/>
          <p:cNvGrpSpPr/>
          <p:nvPr/>
        </p:nvGrpSpPr>
        <p:grpSpPr>
          <a:xfrm>
            <a:off x="1948384" y="3484900"/>
            <a:ext cx="8512504" cy="861772"/>
            <a:chOff x="-2" y="-82687"/>
            <a:chExt cx="8512503" cy="861771"/>
          </a:xfrm>
        </p:grpSpPr>
        <p:sp>
          <p:nvSpPr>
            <p:cNvPr id="1374" name="Rectangle 31"/>
            <p:cNvSpPr txBox="1"/>
            <p:nvPr/>
          </p:nvSpPr>
          <p:spPr>
            <a:xfrm>
              <a:off x="4607223" y="-82687"/>
              <a:ext cx="3905278" cy="8617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周六这天我们对之前各自的任务进行完善，同时进行各项功能的整合，整个项目开始具备雏形。这天我们完善了游戏模式，构建了游戏场景，成功获取了物体识别主要参数，将物体识别程序在投石机上加载实现了“智能打击”，拍摄了大量视频素材，视频剪辑、</a:t>
              </a:r>
              <a:r>
                <a:rPr lang="en-US" altLang="zh-CN" dirty="0"/>
                <a:t>ppt</a:t>
              </a:r>
              <a:r>
                <a:rPr lang="zh-CN" altLang="en-US" dirty="0"/>
                <a:t>制作开始。</a:t>
              </a:r>
              <a:endParaRPr dirty="0"/>
            </a:p>
          </p:txBody>
        </p:sp>
        <p:grpSp>
          <p:nvGrpSpPr>
            <p:cNvPr id="1379" name="Group 45"/>
            <p:cNvGrpSpPr/>
            <p:nvPr/>
          </p:nvGrpSpPr>
          <p:grpSpPr>
            <a:xfrm>
              <a:off x="-2" y="20982"/>
              <a:ext cx="4433369" cy="706619"/>
              <a:chOff x="-1" y="0"/>
              <a:chExt cx="4433367" cy="706617"/>
            </a:xfrm>
          </p:grpSpPr>
          <p:sp>
            <p:nvSpPr>
              <p:cNvPr id="1375" name="Rectangle 12"/>
              <p:cNvSpPr/>
              <p:nvPr/>
            </p:nvSpPr>
            <p:spPr>
              <a:xfrm>
                <a:off x="-1" y="0"/>
                <a:ext cx="4433367" cy="706617"/>
              </a:xfrm>
              <a:prstGeom prst="rect">
                <a:avLst/>
              </a:prstGeom>
              <a:solidFill>
                <a:srgbClr val="F8F689"/>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1378" name="Group 40"/>
              <p:cNvGrpSpPr/>
              <p:nvPr/>
            </p:nvGrpSpPr>
            <p:grpSpPr>
              <a:xfrm>
                <a:off x="1795255" y="50286"/>
                <a:ext cx="2474285" cy="574041"/>
                <a:chOff x="0" y="0"/>
                <a:chExt cx="2474283" cy="574040"/>
              </a:xfrm>
            </p:grpSpPr>
            <p:sp>
              <p:nvSpPr>
                <p:cNvPr id="1376" name="Rectangle 25"/>
                <p:cNvSpPr txBox="1"/>
                <p:nvPr/>
              </p:nvSpPr>
              <p:spPr>
                <a:xfrm>
                  <a:off x="759770" y="146760"/>
                  <a:ext cx="1714513"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FFFFFF"/>
                      </a:solidFill>
                      <a:latin typeface="Open Sans"/>
                      <a:ea typeface="Open Sans"/>
                      <a:cs typeface="Open Sans"/>
                      <a:sym typeface="Open Sans"/>
                    </a:defRPr>
                  </a:lvl1pPr>
                </a:lstStyle>
                <a:p>
                  <a:r>
                    <a:rPr lang="en-US" altLang="zh-CN" dirty="0"/>
                    <a:t>12.15 </a:t>
                  </a:r>
                  <a:r>
                    <a:rPr lang="zh-CN" altLang="en-US" dirty="0"/>
                    <a:t>周六</a:t>
                  </a:r>
                  <a:endParaRPr dirty="0"/>
                </a:p>
              </p:txBody>
            </p:sp>
            <p:sp>
              <p:nvSpPr>
                <p:cNvPr id="1377" name="Rectangle 35"/>
                <p:cNvSpPr txBox="1"/>
                <p:nvPr/>
              </p:nvSpPr>
              <p:spPr>
                <a:xfrm>
                  <a:off x="0" y="0"/>
                  <a:ext cx="762005" cy="574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3200" b="1">
                      <a:solidFill>
                        <a:srgbClr val="FFFFFF"/>
                      </a:solidFill>
                      <a:latin typeface="Open Sans"/>
                      <a:ea typeface="Open Sans"/>
                      <a:cs typeface="Open Sans"/>
                      <a:sym typeface="Open Sans"/>
                    </a:defRPr>
                  </a:lvl1pPr>
                </a:lstStyle>
                <a:p>
                  <a:r>
                    <a:t>03</a:t>
                  </a:r>
                </a:p>
              </p:txBody>
            </p:sp>
          </p:grpSp>
        </p:grpSp>
      </p:grpSp>
      <p:grpSp>
        <p:nvGrpSpPr>
          <p:cNvPr id="1387" name="Group 52"/>
          <p:cNvGrpSpPr/>
          <p:nvPr/>
        </p:nvGrpSpPr>
        <p:grpSpPr>
          <a:xfrm>
            <a:off x="1948386" y="4294969"/>
            <a:ext cx="8986544" cy="706620"/>
            <a:chOff x="0" y="0"/>
            <a:chExt cx="8986543" cy="706618"/>
          </a:xfrm>
        </p:grpSpPr>
        <p:sp>
          <p:nvSpPr>
            <p:cNvPr id="1381" name="Rectangle 32"/>
            <p:cNvSpPr txBox="1"/>
            <p:nvPr/>
          </p:nvSpPr>
          <p:spPr>
            <a:xfrm>
              <a:off x="5081265" y="177408"/>
              <a:ext cx="3905278" cy="4001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这三天我们继续完成残余的工作，主要做的有手柄延时的解决、底座的激光切割、两个</a:t>
              </a:r>
              <a:r>
                <a:rPr lang="en-US" altLang="zh-CN" dirty="0" err="1"/>
                <a:t>arduino</a:t>
              </a:r>
              <a:r>
                <a:rPr lang="zh-CN" altLang="en-US" dirty="0"/>
                <a:t>间通信问题解决。</a:t>
              </a:r>
              <a:endParaRPr dirty="0"/>
            </a:p>
          </p:txBody>
        </p:sp>
        <p:grpSp>
          <p:nvGrpSpPr>
            <p:cNvPr id="1386" name="Group 44"/>
            <p:cNvGrpSpPr/>
            <p:nvPr/>
          </p:nvGrpSpPr>
          <p:grpSpPr>
            <a:xfrm>
              <a:off x="0" y="0"/>
              <a:ext cx="5004870" cy="706618"/>
              <a:chOff x="0" y="0"/>
              <a:chExt cx="5004869" cy="706617"/>
            </a:xfrm>
          </p:grpSpPr>
          <p:sp>
            <p:nvSpPr>
              <p:cNvPr id="1382" name="Rectangle 14"/>
              <p:cNvSpPr/>
              <p:nvPr/>
            </p:nvSpPr>
            <p:spPr>
              <a:xfrm>
                <a:off x="0" y="0"/>
                <a:ext cx="5004869" cy="706617"/>
              </a:xfrm>
              <a:prstGeom prst="rect">
                <a:avLst/>
              </a:prstGeom>
              <a:solidFill>
                <a:srgbClr val="E7CE39"/>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1385" name="Group 41"/>
              <p:cNvGrpSpPr/>
              <p:nvPr/>
            </p:nvGrpSpPr>
            <p:grpSpPr>
              <a:xfrm>
                <a:off x="2337850" y="34621"/>
                <a:ext cx="2619396" cy="574041"/>
                <a:chOff x="0" y="0"/>
                <a:chExt cx="2619395" cy="574040"/>
              </a:xfrm>
            </p:grpSpPr>
            <p:sp>
              <p:nvSpPr>
                <p:cNvPr id="1383" name="Rectangle 26"/>
                <p:cNvSpPr txBox="1"/>
                <p:nvPr/>
              </p:nvSpPr>
              <p:spPr>
                <a:xfrm>
                  <a:off x="619134" y="142787"/>
                  <a:ext cx="2000261"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FFFFFF"/>
                      </a:solidFill>
                      <a:latin typeface="Open Sans"/>
                      <a:ea typeface="Open Sans"/>
                      <a:cs typeface="Open Sans"/>
                      <a:sym typeface="Open Sans"/>
                    </a:defRPr>
                  </a:lvl1pPr>
                </a:lstStyle>
                <a:p>
                  <a:r>
                    <a:rPr lang="en-US" altLang="zh-CN" dirty="0"/>
                    <a:t>12.16-18 </a:t>
                  </a:r>
                  <a:r>
                    <a:rPr lang="zh-CN" altLang="en-US" dirty="0"/>
                    <a:t>周日</a:t>
                  </a:r>
                  <a:r>
                    <a:rPr lang="en-US" altLang="zh-CN" dirty="0"/>
                    <a:t>~</a:t>
                  </a:r>
                  <a:r>
                    <a:rPr lang="zh-CN" altLang="en-US" dirty="0"/>
                    <a:t>周二</a:t>
                  </a:r>
                  <a:endParaRPr dirty="0"/>
                </a:p>
              </p:txBody>
            </p:sp>
            <p:sp>
              <p:nvSpPr>
                <p:cNvPr id="1384" name="Rectangle 36"/>
                <p:cNvSpPr txBox="1"/>
                <p:nvPr/>
              </p:nvSpPr>
              <p:spPr>
                <a:xfrm>
                  <a:off x="0" y="0"/>
                  <a:ext cx="762005" cy="574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3200" b="1">
                      <a:solidFill>
                        <a:srgbClr val="FFFFFF"/>
                      </a:solidFill>
                      <a:latin typeface="Open Sans"/>
                      <a:ea typeface="Open Sans"/>
                      <a:cs typeface="Open Sans"/>
                      <a:sym typeface="Open Sans"/>
                    </a:defRPr>
                  </a:lvl1pPr>
                </a:lstStyle>
                <a:p>
                  <a:r>
                    <a:t>04</a:t>
                  </a:r>
                </a:p>
              </p:txBody>
            </p:sp>
          </p:grpSp>
        </p:grpSp>
      </p:grpSp>
      <p:grpSp>
        <p:nvGrpSpPr>
          <p:cNvPr id="1394" name="Group 53"/>
          <p:cNvGrpSpPr/>
          <p:nvPr/>
        </p:nvGrpSpPr>
        <p:grpSpPr>
          <a:xfrm>
            <a:off x="1948388" y="4998466"/>
            <a:ext cx="9716912" cy="706620"/>
            <a:chOff x="0" y="2120"/>
            <a:chExt cx="9716911" cy="706619"/>
          </a:xfrm>
        </p:grpSpPr>
        <p:sp>
          <p:nvSpPr>
            <p:cNvPr id="1388" name="Rectangle 33"/>
            <p:cNvSpPr txBox="1"/>
            <p:nvPr/>
          </p:nvSpPr>
          <p:spPr>
            <a:xfrm>
              <a:off x="5811633" y="282834"/>
              <a:ext cx="3905278" cy="2462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1000">
                  <a:solidFill>
                    <a:srgbClr val="808080"/>
                  </a:solidFill>
                  <a:latin typeface="Open Sans Light"/>
                  <a:ea typeface="Open Sans Light"/>
                  <a:cs typeface="Open Sans Light"/>
                  <a:sym typeface="Open Sans Light"/>
                </a:defRPr>
              </a:lvl1pPr>
            </a:lstStyle>
            <a:p>
              <a:r>
                <a:rPr lang="zh-CN" altLang="en-US" dirty="0"/>
                <a:t>最后一天，我们抓紧完成最后的部分，并查漏补缺。</a:t>
              </a:r>
              <a:endParaRPr dirty="0"/>
            </a:p>
          </p:txBody>
        </p:sp>
        <p:grpSp>
          <p:nvGrpSpPr>
            <p:cNvPr id="1393" name="Group 43"/>
            <p:cNvGrpSpPr/>
            <p:nvPr/>
          </p:nvGrpSpPr>
          <p:grpSpPr>
            <a:xfrm>
              <a:off x="0" y="2120"/>
              <a:ext cx="5671624" cy="706619"/>
              <a:chOff x="0" y="0"/>
              <a:chExt cx="5671623" cy="706617"/>
            </a:xfrm>
          </p:grpSpPr>
          <p:sp>
            <p:nvSpPr>
              <p:cNvPr id="1389" name="Rectangle 16"/>
              <p:cNvSpPr/>
              <p:nvPr/>
            </p:nvSpPr>
            <p:spPr>
              <a:xfrm>
                <a:off x="0" y="0"/>
                <a:ext cx="5671623" cy="706617"/>
              </a:xfrm>
              <a:prstGeom prst="rect">
                <a:avLst/>
              </a:prstGeom>
              <a:solidFill>
                <a:srgbClr val="FF8577"/>
              </a:solidFill>
              <a:ln w="12700" cap="flat">
                <a:noFill/>
                <a:miter lim="4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1392" name="Group 42"/>
              <p:cNvGrpSpPr/>
              <p:nvPr/>
            </p:nvGrpSpPr>
            <p:grpSpPr>
              <a:xfrm>
                <a:off x="2877465" y="37674"/>
                <a:ext cx="2508407" cy="574041"/>
                <a:chOff x="0" y="0"/>
                <a:chExt cx="2508406" cy="574040"/>
              </a:xfrm>
            </p:grpSpPr>
            <p:sp>
              <p:nvSpPr>
                <p:cNvPr id="1390" name="Rectangle 27"/>
                <p:cNvSpPr txBox="1"/>
                <p:nvPr/>
              </p:nvSpPr>
              <p:spPr>
                <a:xfrm>
                  <a:off x="793893" y="150706"/>
                  <a:ext cx="1714513" cy="3385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1600">
                      <a:solidFill>
                        <a:srgbClr val="FFFFFF"/>
                      </a:solidFill>
                      <a:latin typeface="Open Sans"/>
                      <a:ea typeface="Open Sans"/>
                      <a:cs typeface="Open Sans"/>
                      <a:sym typeface="Open Sans"/>
                    </a:defRPr>
                  </a:lvl1pPr>
                </a:lstStyle>
                <a:p>
                  <a:r>
                    <a:rPr lang="en-US" altLang="zh-CN" dirty="0"/>
                    <a:t>12.19 </a:t>
                  </a:r>
                  <a:r>
                    <a:rPr lang="zh-CN" altLang="en-US" dirty="0"/>
                    <a:t>周三</a:t>
                  </a:r>
                  <a:endParaRPr dirty="0"/>
                </a:p>
              </p:txBody>
            </p:sp>
            <p:sp>
              <p:nvSpPr>
                <p:cNvPr id="1391" name="Rectangle 37"/>
                <p:cNvSpPr txBox="1"/>
                <p:nvPr/>
              </p:nvSpPr>
              <p:spPr>
                <a:xfrm>
                  <a:off x="0" y="0"/>
                  <a:ext cx="762005" cy="5740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lgn="ctr">
                    <a:defRPr sz="3200" b="1">
                      <a:solidFill>
                        <a:srgbClr val="FFFFFF"/>
                      </a:solidFill>
                      <a:latin typeface="Open Sans"/>
                      <a:ea typeface="Open Sans"/>
                      <a:cs typeface="Open Sans"/>
                      <a:sym typeface="Open Sans"/>
                    </a:defRPr>
                  </a:lvl1pPr>
                </a:lstStyle>
                <a:p>
                  <a:r>
                    <a:t>05</a:t>
                  </a:r>
                </a:p>
              </p:txBody>
            </p:sp>
          </p:grpSp>
        </p:grpSp>
      </p:grpSp>
      <p:grpSp>
        <p:nvGrpSpPr>
          <p:cNvPr id="49" name="组合 1">
            <a:extLst>
              <a:ext uri="{FF2B5EF4-FFF2-40B4-BE49-F238E27FC236}">
                <a16:creationId xmlns:a16="http://schemas.microsoft.com/office/drawing/2014/main" id="{C94823CD-3BCE-43D7-A155-58FA38E51DC3}"/>
              </a:ext>
            </a:extLst>
          </p:cNvPr>
          <p:cNvGrpSpPr/>
          <p:nvPr/>
        </p:nvGrpSpPr>
        <p:grpSpPr>
          <a:xfrm>
            <a:off x="280988" y="-1"/>
            <a:ext cx="106362" cy="720726"/>
            <a:chOff x="0" y="0"/>
            <a:chExt cx="106361" cy="720725"/>
          </a:xfrm>
        </p:grpSpPr>
        <p:sp>
          <p:nvSpPr>
            <p:cNvPr id="50" name="矩形 4">
              <a:extLst>
                <a:ext uri="{FF2B5EF4-FFF2-40B4-BE49-F238E27FC236}">
                  <a16:creationId xmlns:a16="http://schemas.microsoft.com/office/drawing/2014/main" id="{7BBCB344-100C-4F82-B3ED-EC3C68C99A1C}"/>
                </a:ext>
              </a:extLst>
            </p:cNvPr>
            <p:cNvSpPr/>
            <p:nvPr/>
          </p:nvSpPr>
          <p:spPr>
            <a:xfrm>
              <a:off x="0" y="-1"/>
              <a:ext cx="45995" cy="72072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sp>
          <p:nvSpPr>
            <p:cNvPr id="51" name="矩形 5">
              <a:extLst>
                <a:ext uri="{FF2B5EF4-FFF2-40B4-BE49-F238E27FC236}">
                  <a16:creationId xmlns:a16="http://schemas.microsoft.com/office/drawing/2014/main" id="{9932AC11-BD57-4BFE-9F99-EB2337B00736}"/>
                </a:ext>
              </a:extLst>
            </p:cNvPr>
            <p:cNvSpPr/>
            <p:nvPr/>
          </p:nvSpPr>
          <p:spPr>
            <a:xfrm>
              <a:off x="60367" y="-1"/>
              <a:ext cx="45995" cy="72072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52" name="TextBox 6">
            <a:extLst>
              <a:ext uri="{FF2B5EF4-FFF2-40B4-BE49-F238E27FC236}">
                <a16:creationId xmlns:a16="http://schemas.microsoft.com/office/drawing/2014/main" id="{04D10EF9-CAE3-44ED-A2D3-508798B5657D}"/>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TWO</a:t>
            </a:r>
            <a:endParaRPr dirty="0"/>
          </a:p>
        </p:txBody>
      </p:sp>
      <p:sp>
        <p:nvSpPr>
          <p:cNvPr id="53" name="矩形 11">
            <a:extLst>
              <a:ext uri="{FF2B5EF4-FFF2-40B4-BE49-F238E27FC236}">
                <a16:creationId xmlns:a16="http://schemas.microsoft.com/office/drawing/2014/main" id="{5F95C7EA-15F5-4F0D-9D62-8AF35AECD404}"/>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54" name="直接连接符 7">
            <a:extLst>
              <a:ext uri="{FF2B5EF4-FFF2-40B4-BE49-F238E27FC236}">
                <a16:creationId xmlns:a16="http://schemas.microsoft.com/office/drawing/2014/main" id="{C2F837AD-9A5B-46CA-9A86-7AFDBD4B988E}"/>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p:tmAbs val="0"/>
                                  </p:iterate>
                                  <p:childTnLst>
                                    <p:set>
                                      <p:cBhvr>
                                        <p:cTn id="6" fill="hold"/>
                                        <p:tgtEl>
                                          <p:spTgt spid="1355"/>
                                        </p:tgtEl>
                                        <p:attrNameLst>
                                          <p:attrName>style.visibility</p:attrName>
                                        </p:attrNameLst>
                                      </p:cBhvr>
                                      <p:to>
                                        <p:strVal val="visible"/>
                                      </p:to>
                                    </p:set>
                                    <p:anim calcmode="lin" valueType="num">
                                      <p:cBhvr>
                                        <p:cTn id="7" dur="500" fill="hold"/>
                                        <p:tgtEl>
                                          <p:spTgt spid="1355"/>
                                        </p:tgtEl>
                                        <p:attrNameLst>
                                          <p:attrName>ppt_x</p:attrName>
                                        </p:attrNameLst>
                                      </p:cBhvr>
                                      <p:tavLst>
                                        <p:tav tm="0">
                                          <p:val>
                                            <p:strVal val="0-#ppt_w/2"/>
                                          </p:val>
                                        </p:tav>
                                        <p:tav tm="100000">
                                          <p:val>
                                            <p:strVal val="#ppt_x"/>
                                          </p:val>
                                        </p:tav>
                                      </p:tavLst>
                                    </p:anim>
                                    <p:anim calcmode="lin" valueType="num">
                                      <p:cBhvr>
                                        <p:cTn id="8" dur="500" fill="hold"/>
                                        <p:tgtEl>
                                          <p:spTgt spid="13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2" nodeType="afterEffect">
                                  <p:stCondLst>
                                    <p:cond delay="0"/>
                                  </p:stCondLst>
                                  <p:iterate>
                                    <p:tmAbs val="0"/>
                                  </p:iterate>
                                  <p:childTnLst>
                                    <p:set>
                                      <p:cBhvr>
                                        <p:cTn id="11" fill="hold"/>
                                        <p:tgtEl>
                                          <p:spTgt spid="1366"/>
                                        </p:tgtEl>
                                        <p:attrNameLst>
                                          <p:attrName>style.visibility</p:attrName>
                                        </p:attrNameLst>
                                      </p:cBhvr>
                                      <p:to>
                                        <p:strVal val="visible"/>
                                      </p:to>
                                    </p:set>
                                    <p:anim calcmode="lin" valueType="num">
                                      <p:cBhvr>
                                        <p:cTn id="12" dur="500" fill="hold"/>
                                        <p:tgtEl>
                                          <p:spTgt spid="1366"/>
                                        </p:tgtEl>
                                        <p:attrNameLst>
                                          <p:attrName>ppt_x</p:attrName>
                                        </p:attrNameLst>
                                      </p:cBhvr>
                                      <p:tavLst>
                                        <p:tav tm="0">
                                          <p:val>
                                            <p:strVal val="0-#ppt_w/2"/>
                                          </p:val>
                                        </p:tav>
                                        <p:tav tm="100000">
                                          <p:val>
                                            <p:strVal val="#ppt_x"/>
                                          </p:val>
                                        </p:tav>
                                      </p:tavLst>
                                    </p:anim>
                                    <p:anim calcmode="lin" valueType="num">
                                      <p:cBhvr>
                                        <p:cTn id="13" dur="500" fill="hold"/>
                                        <p:tgtEl>
                                          <p:spTgt spid="136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3" nodeType="afterEffect">
                                  <p:stCondLst>
                                    <p:cond delay="0"/>
                                  </p:stCondLst>
                                  <p:iterate>
                                    <p:tmAbs val="0"/>
                                  </p:iterate>
                                  <p:childTnLst>
                                    <p:set>
                                      <p:cBhvr>
                                        <p:cTn id="16" fill="hold"/>
                                        <p:tgtEl>
                                          <p:spTgt spid="1356"/>
                                        </p:tgtEl>
                                        <p:attrNameLst>
                                          <p:attrName>style.visibility</p:attrName>
                                        </p:attrNameLst>
                                      </p:cBhvr>
                                      <p:to>
                                        <p:strVal val="visible"/>
                                      </p:to>
                                    </p:set>
                                    <p:anim calcmode="lin" valueType="num">
                                      <p:cBhvr>
                                        <p:cTn id="17" dur="500" fill="hold"/>
                                        <p:tgtEl>
                                          <p:spTgt spid="1356"/>
                                        </p:tgtEl>
                                        <p:attrNameLst>
                                          <p:attrName>ppt_x</p:attrName>
                                        </p:attrNameLst>
                                      </p:cBhvr>
                                      <p:tavLst>
                                        <p:tav tm="0">
                                          <p:val>
                                            <p:strVal val="0-#ppt_w/2"/>
                                          </p:val>
                                        </p:tav>
                                        <p:tav tm="100000">
                                          <p:val>
                                            <p:strVal val="#ppt_x"/>
                                          </p:val>
                                        </p:tav>
                                      </p:tavLst>
                                    </p:anim>
                                    <p:anim calcmode="lin" valueType="num">
                                      <p:cBhvr>
                                        <p:cTn id="18" dur="500" fill="hold"/>
                                        <p:tgtEl>
                                          <p:spTgt spid="135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4" nodeType="afterEffect">
                                  <p:stCondLst>
                                    <p:cond delay="0"/>
                                  </p:stCondLst>
                                  <p:iterate>
                                    <p:tmAbs val="0"/>
                                  </p:iterate>
                                  <p:childTnLst>
                                    <p:set>
                                      <p:cBhvr>
                                        <p:cTn id="21" fill="hold"/>
                                        <p:tgtEl>
                                          <p:spTgt spid="1373"/>
                                        </p:tgtEl>
                                        <p:attrNameLst>
                                          <p:attrName>style.visibility</p:attrName>
                                        </p:attrNameLst>
                                      </p:cBhvr>
                                      <p:to>
                                        <p:strVal val="visible"/>
                                      </p:to>
                                    </p:set>
                                    <p:anim calcmode="lin" valueType="num">
                                      <p:cBhvr>
                                        <p:cTn id="22" dur="500" fill="hold"/>
                                        <p:tgtEl>
                                          <p:spTgt spid="1373"/>
                                        </p:tgtEl>
                                        <p:attrNameLst>
                                          <p:attrName>ppt_x</p:attrName>
                                        </p:attrNameLst>
                                      </p:cBhvr>
                                      <p:tavLst>
                                        <p:tav tm="0">
                                          <p:val>
                                            <p:strVal val="0-#ppt_w/2"/>
                                          </p:val>
                                        </p:tav>
                                        <p:tav tm="100000">
                                          <p:val>
                                            <p:strVal val="#ppt_x"/>
                                          </p:val>
                                        </p:tav>
                                      </p:tavLst>
                                    </p:anim>
                                    <p:anim calcmode="lin" valueType="num">
                                      <p:cBhvr>
                                        <p:cTn id="23" dur="500" fill="hold"/>
                                        <p:tgtEl>
                                          <p:spTgt spid="1373"/>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5" nodeType="afterEffect">
                                  <p:stCondLst>
                                    <p:cond delay="0"/>
                                  </p:stCondLst>
                                  <p:iterate>
                                    <p:tmAbs val="0"/>
                                  </p:iterate>
                                  <p:childTnLst>
                                    <p:set>
                                      <p:cBhvr>
                                        <p:cTn id="26" fill="hold"/>
                                        <p:tgtEl>
                                          <p:spTgt spid="1357"/>
                                        </p:tgtEl>
                                        <p:attrNameLst>
                                          <p:attrName>style.visibility</p:attrName>
                                        </p:attrNameLst>
                                      </p:cBhvr>
                                      <p:to>
                                        <p:strVal val="visible"/>
                                      </p:to>
                                    </p:set>
                                    <p:anim calcmode="lin" valueType="num">
                                      <p:cBhvr>
                                        <p:cTn id="27" dur="500" fill="hold"/>
                                        <p:tgtEl>
                                          <p:spTgt spid="1357"/>
                                        </p:tgtEl>
                                        <p:attrNameLst>
                                          <p:attrName>ppt_x</p:attrName>
                                        </p:attrNameLst>
                                      </p:cBhvr>
                                      <p:tavLst>
                                        <p:tav tm="0">
                                          <p:val>
                                            <p:strVal val="0-#ppt_w/2"/>
                                          </p:val>
                                        </p:tav>
                                        <p:tav tm="100000">
                                          <p:val>
                                            <p:strVal val="#ppt_x"/>
                                          </p:val>
                                        </p:tav>
                                      </p:tavLst>
                                    </p:anim>
                                    <p:anim calcmode="lin" valueType="num">
                                      <p:cBhvr>
                                        <p:cTn id="28" dur="500" fill="hold"/>
                                        <p:tgtEl>
                                          <p:spTgt spid="135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6" nodeType="afterEffect">
                                  <p:stCondLst>
                                    <p:cond delay="0"/>
                                  </p:stCondLst>
                                  <p:iterate>
                                    <p:tmAbs val="0"/>
                                  </p:iterate>
                                  <p:childTnLst>
                                    <p:set>
                                      <p:cBhvr>
                                        <p:cTn id="31" fill="hold"/>
                                        <p:tgtEl>
                                          <p:spTgt spid="1380"/>
                                        </p:tgtEl>
                                        <p:attrNameLst>
                                          <p:attrName>style.visibility</p:attrName>
                                        </p:attrNameLst>
                                      </p:cBhvr>
                                      <p:to>
                                        <p:strVal val="visible"/>
                                      </p:to>
                                    </p:set>
                                    <p:anim calcmode="lin" valueType="num">
                                      <p:cBhvr>
                                        <p:cTn id="32" dur="500" fill="hold"/>
                                        <p:tgtEl>
                                          <p:spTgt spid="1380"/>
                                        </p:tgtEl>
                                        <p:attrNameLst>
                                          <p:attrName>ppt_x</p:attrName>
                                        </p:attrNameLst>
                                      </p:cBhvr>
                                      <p:tavLst>
                                        <p:tav tm="0">
                                          <p:val>
                                            <p:strVal val="0-#ppt_w/2"/>
                                          </p:val>
                                        </p:tav>
                                        <p:tav tm="100000">
                                          <p:val>
                                            <p:strVal val="#ppt_x"/>
                                          </p:val>
                                        </p:tav>
                                      </p:tavLst>
                                    </p:anim>
                                    <p:anim calcmode="lin" valueType="num">
                                      <p:cBhvr>
                                        <p:cTn id="33" dur="500" fill="hold"/>
                                        <p:tgtEl>
                                          <p:spTgt spid="138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7" nodeType="afterEffect">
                                  <p:stCondLst>
                                    <p:cond delay="0"/>
                                  </p:stCondLst>
                                  <p:iterate>
                                    <p:tmAbs val="0"/>
                                  </p:iterate>
                                  <p:childTnLst>
                                    <p:set>
                                      <p:cBhvr>
                                        <p:cTn id="36" fill="hold"/>
                                        <p:tgtEl>
                                          <p:spTgt spid="1358"/>
                                        </p:tgtEl>
                                        <p:attrNameLst>
                                          <p:attrName>style.visibility</p:attrName>
                                        </p:attrNameLst>
                                      </p:cBhvr>
                                      <p:to>
                                        <p:strVal val="visible"/>
                                      </p:to>
                                    </p:set>
                                    <p:anim calcmode="lin" valueType="num">
                                      <p:cBhvr>
                                        <p:cTn id="37" dur="500" fill="hold"/>
                                        <p:tgtEl>
                                          <p:spTgt spid="1358"/>
                                        </p:tgtEl>
                                        <p:attrNameLst>
                                          <p:attrName>ppt_x</p:attrName>
                                        </p:attrNameLst>
                                      </p:cBhvr>
                                      <p:tavLst>
                                        <p:tav tm="0">
                                          <p:val>
                                            <p:strVal val="0-#ppt_w/2"/>
                                          </p:val>
                                        </p:tav>
                                        <p:tav tm="100000">
                                          <p:val>
                                            <p:strVal val="#ppt_x"/>
                                          </p:val>
                                        </p:tav>
                                      </p:tavLst>
                                    </p:anim>
                                    <p:anim calcmode="lin" valueType="num">
                                      <p:cBhvr>
                                        <p:cTn id="38" dur="500" fill="hold"/>
                                        <p:tgtEl>
                                          <p:spTgt spid="1358"/>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8" nodeType="afterEffect">
                                  <p:stCondLst>
                                    <p:cond delay="0"/>
                                  </p:stCondLst>
                                  <p:iterate>
                                    <p:tmAbs val="0"/>
                                  </p:iterate>
                                  <p:childTnLst>
                                    <p:set>
                                      <p:cBhvr>
                                        <p:cTn id="41" fill="hold"/>
                                        <p:tgtEl>
                                          <p:spTgt spid="1387"/>
                                        </p:tgtEl>
                                        <p:attrNameLst>
                                          <p:attrName>style.visibility</p:attrName>
                                        </p:attrNameLst>
                                      </p:cBhvr>
                                      <p:to>
                                        <p:strVal val="visible"/>
                                      </p:to>
                                    </p:set>
                                    <p:anim calcmode="lin" valueType="num">
                                      <p:cBhvr>
                                        <p:cTn id="42" dur="500" fill="hold"/>
                                        <p:tgtEl>
                                          <p:spTgt spid="1387"/>
                                        </p:tgtEl>
                                        <p:attrNameLst>
                                          <p:attrName>ppt_x</p:attrName>
                                        </p:attrNameLst>
                                      </p:cBhvr>
                                      <p:tavLst>
                                        <p:tav tm="0">
                                          <p:val>
                                            <p:strVal val="0-#ppt_w/2"/>
                                          </p:val>
                                        </p:tav>
                                        <p:tav tm="100000">
                                          <p:val>
                                            <p:strVal val="#ppt_x"/>
                                          </p:val>
                                        </p:tav>
                                      </p:tavLst>
                                    </p:anim>
                                    <p:anim calcmode="lin" valueType="num">
                                      <p:cBhvr>
                                        <p:cTn id="43" dur="500" fill="hold"/>
                                        <p:tgtEl>
                                          <p:spTgt spid="1387"/>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9" nodeType="afterEffect">
                                  <p:stCondLst>
                                    <p:cond delay="0"/>
                                  </p:stCondLst>
                                  <p:iterate>
                                    <p:tmAbs val="0"/>
                                  </p:iterate>
                                  <p:childTnLst>
                                    <p:set>
                                      <p:cBhvr>
                                        <p:cTn id="46" fill="hold"/>
                                        <p:tgtEl>
                                          <p:spTgt spid="1359"/>
                                        </p:tgtEl>
                                        <p:attrNameLst>
                                          <p:attrName>style.visibility</p:attrName>
                                        </p:attrNameLst>
                                      </p:cBhvr>
                                      <p:to>
                                        <p:strVal val="visible"/>
                                      </p:to>
                                    </p:set>
                                    <p:anim calcmode="lin" valueType="num">
                                      <p:cBhvr>
                                        <p:cTn id="47" dur="500" fill="hold"/>
                                        <p:tgtEl>
                                          <p:spTgt spid="1359"/>
                                        </p:tgtEl>
                                        <p:attrNameLst>
                                          <p:attrName>ppt_x</p:attrName>
                                        </p:attrNameLst>
                                      </p:cBhvr>
                                      <p:tavLst>
                                        <p:tav tm="0">
                                          <p:val>
                                            <p:strVal val="0-#ppt_w/2"/>
                                          </p:val>
                                        </p:tav>
                                        <p:tav tm="100000">
                                          <p:val>
                                            <p:strVal val="#ppt_x"/>
                                          </p:val>
                                        </p:tav>
                                      </p:tavLst>
                                    </p:anim>
                                    <p:anim calcmode="lin" valueType="num">
                                      <p:cBhvr>
                                        <p:cTn id="48" dur="500" fill="hold"/>
                                        <p:tgtEl>
                                          <p:spTgt spid="1359"/>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10" nodeType="afterEffect">
                                  <p:stCondLst>
                                    <p:cond delay="0"/>
                                  </p:stCondLst>
                                  <p:iterate>
                                    <p:tmAbs val="0"/>
                                  </p:iterate>
                                  <p:childTnLst>
                                    <p:set>
                                      <p:cBhvr>
                                        <p:cTn id="51" fill="hold"/>
                                        <p:tgtEl>
                                          <p:spTgt spid="1394"/>
                                        </p:tgtEl>
                                        <p:attrNameLst>
                                          <p:attrName>style.visibility</p:attrName>
                                        </p:attrNameLst>
                                      </p:cBhvr>
                                      <p:to>
                                        <p:strVal val="visible"/>
                                      </p:to>
                                    </p:set>
                                    <p:anim calcmode="lin" valueType="num">
                                      <p:cBhvr>
                                        <p:cTn id="52" dur="500" fill="hold"/>
                                        <p:tgtEl>
                                          <p:spTgt spid="1394"/>
                                        </p:tgtEl>
                                        <p:attrNameLst>
                                          <p:attrName>ppt_x</p:attrName>
                                        </p:attrNameLst>
                                      </p:cBhvr>
                                      <p:tavLst>
                                        <p:tav tm="0">
                                          <p:val>
                                            <p:strVal val="0-#ppt_w/2"/>
                                          </p:val>
                                        </p:tav>
                                        <p:tav tm="100000">
                                          <p:val>
                                            <p:strVal val="#ppt_x"/>
                                          </p:val>
                                        </p:tav>
                                      </p:tavLst>
                                    </p:anim>
                                    <p:anim calcmode="lin" valueType="num">
                                      <p:cBhvr>
                                        <p:cTn id="53" dur="500" fill="hold"/>
                                        <p:tgtEl>
                                          <p:spTgt spid="13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 grpId="1" animBg="1" advAuto="0"/>
      <p:bldP spid="1356" grpId="3" animBg="1" advAuto="0"/>
      <p:bldP spid="1357" grpId="5" animBg="1" advAuto="0"/>
      <p:bldP spid="1358" grpId="7" animBg="1" advAuto="0"/>
      <p:bldP spid="1359" grpId="9" animBg="1" advAuto="0"/>
      <p:bldP spid="1366" grpId="2" animBg="1" advAuto="0"/>
      <p:bldP spid="1373" grpId="4" animBg="1" advAuto="0"/>
      <p:bldP spid="1380" grpId="6" animBg="1" advAuto="0"/>
      <p:bldP spid="1387" grpId="8" animBg="1" advAuto="0"/>
      <p:bldP spid="1394" grpId="1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a:extLst>
              <a:ext uri="{FF2B5EF4-FFF2-40B4-BE49-F238E27FC236}">
                <a16:creationId xmlns:a16="http://schemas.microsoft.com/office/drawing/2014/main" id="{3737CAEF-120B-4329-9ED4-59F70E9D531C}"/>
              </a:ext>
            </a:extLst>
          </p:cNvPr>
          <p:cNvGrpSpPr/>
          <p:nvPr/>
        </p:nvGrpSpPr>
        <p:grpSpPr>
          <a:xfrm>
            <a:off x="280988" y="-1"/>
            <a:ext cx="106362" cy="720726"/>
            <a:chOff x="0" y="0"/>
            <a:chExt cx="106361" cy="720725"/>
          </a:xfrm>
        </p:grpSpPr>
        <p:sp>
          <p:nvSpPr>
            <p:cNvPr id="5" name="矩形 4">
              <a:extLst>
                <a:ext uri="{FF2B5EF4-FFF2-40B4-BE49-F238E27FC236}">
                  <a16:creationId xmlns:a16="http://schemas.microsoft.com/office/drawing/2014/main" id="{FF7BDC9B-B580-4E47-89AA-9D40B6A82409}"/>
                </a:ext>
              </a:extLst>
            </p:cNvPr>
            <p:cNvSpPr/>
            <p:nvPr/>
          </p:nvSpPr>
          <p:spPr>
            <a:xfrm>
              <a:off x="0" y="-1"/>
              <a:ext cx="45995" cy="72072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dirty="0"/>
            </a:p>
          </p:txBody>
        </p:sp>
        <p:sp>
          <p:nvSpPr>
            <p:cNvPr id="6" name="矩形 5">
              <a:extLst>
                <a:ext uri="{FF2B5EF4-FFF2-40B4-BE49-F238E27FC236}">
                  <a16:creationId xmlns:a16="http://schemas.microsoft.com/office/drawing/2014/main" id="{0033B8C3-D46F-4A5E-BF8D-F78C27CCB364}"/>
                </a:ext>
              </a:extLst>
            </p:cNvPr>
            <p:cNvSpPr/>
            <p:nvPr/>
          </p:nvSpPr>
          <p:spPr>
            <a:xfrm>
              <a:off x="60367" y="-1"/>
              <a:ext cx="45995" cy="720726"/>
            </a:xfrm>
            <a:prstGeom prst="rect">
              <a:avLst/>
            </a:prstGeom>
            <a:solidFill>
              <a:srgbClr val="34BA89"/>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7" name="TextBox 6">
            <a:extLst>
              <a:ext uri="{FF2B5EF4-FFF2-40B4-BE49-F238E27FC236}">
                <a16:creationId xmlns:a16="http://schemas.microsoft.com/office/drawing/2014/main" id="{ED27E5F3-DBD5-444E-8655-B630882DF793}"/>
              </a:ext>
            </a:extLst>
          </p:cNvPr>
          <p:cNvSpPr txBox="1"/>
          <p:nvPr/>
        </p:nvSpPr>
        <p:spPr>
          <a:xfrm>
            <a:off x="476250" y="96838"/>
            <a:ext cx="3870325" cy="3962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2000">
                <a:solidFill>
                  <a:srgbClr val="262626"/>
                </a:solidFill>
                <a:latin typeface="Impact"/>
                <a:ea typeface="Impact"/>
                <a:cs typeface="Impact"/>
                <a:sym typeface="Impact"/>
              </a:defRPr>
            </a:lvl1pPr>
          </a:lstStyle>
          <a:p>
            <a:r>
              <a:rPr lang="en-US" dirty="0"/>
              <a:t>PART TWO</a:t>
            </a:r>
            <a:endParaRPr dirty="0"/>
          </a:p>
        </p:txBody>
      </p:sp>
      <p:sp>
        <p:nvSpPr>
          <p:cNvPr id="8" name="矩形 11">
            <a:extLst>
              <a:ext uri="{FF2B5EF4-FFF2-40B4-BE49-F238E27FC236}">
                <a16:creationId xmlns:a16="http://schemas.microsoft.com/office/drawing/2014/main" id="{FD704F74-06B9-4702-99F4-977DEFE5F03C}"/>
              </a:ext>
            </a:extLst>
          </p:cNvPr>
          <p:cNvSpPr txBox="1"/>
          <p:nvPr/>
        </p:nvSpPr>
        <p:spPr>
          <a:xfrm>
            <a:off x="476250" y="430212"/>
            <a:ext cx="3870325" cy="2438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lvl1pPr>
              <a:defRPr sz="1000">
                <a:solidFill>
                  <a:srgbClr val="7F7F7F"/>
                </a:solidFill>
              </a:defRPr>
            </a:lvl1pPr>
          </a:lstStyle>
          <a:p>
            <a:r>
              <a:t>Always believe that something wonderful is about to happen.</a:t>
            </a:r>
          </a:p>
        </p:txBody>
      </p:sp>
      <p:sp>
        <p:nvSpPr>
          <p:cNvPr id="9" name="直接连接符 7">
            <a:extLst>
              <a:ext uri="{FF2B5EF4-FFF2-40B4-BE49-F238E27FC236}">
                <a16:creationId xmlns:a16="http://schemas.microsoft.com/office/drawing/2014/main" id="{4411D803-D021-4FEC-90FA-4A48BD0802A5}"/>
              </a:ext>
            </a:extLst>
          </p:cNvPr>
          <p:cNvSpPr/>
          <p:nvPr/>
        </p:nvSpPr>
        <p:spPr>
          <a:xfrm>
            <a:off x="520700" y="681037"/>
            <a:ext cx="3511551" cy="1588"/>
          </a:xfrm>
          <a:prstGeom prst="line">
            <a:avLst/>
          </a:prstGeom>
          <a:ln>
            <a:solidFill>
              <a:srgbClr val="D8D8D8"/>
            </a:solidFill>
            <a:miter/>
          </a:ln>
        </p:spPr>
        <p:txBody>
          <a:bodyPr lIns="45719" rIns="45719"/>
          <a:lstStyle/>
          <a:p>
            <a:endParaRPr/>
          </a:p>
        </p:txBody>
      </p:sp>
      <p:sp>
        <p:nvSpPr>
          <p:cNvPr id="10" name="文本框 9">
            <a:extLst>
              <a:ext uri="{FF2B5EF4-FFF2-40B4-BE49-F238E27FC236}">
                <a16:creationId xmlns:a16="http://schemas.microsoft.com/office/drawing/2014/main" id="{64D620DC-C836-4EB2-A27B-995792BE34AB}"/>
              </a:ext>
            </a:extLst>
          </p:cNvPr>
          <p:cNvSpPr txBox="1"/>
          <p:nvPr/>
        </p:nvSpPr>
        <p:spPr>
          <a:xfrm>
            <a:off x="8160750" y="3763363"/>
            <a:ext cx="3774332"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chemeClr val="bg1">
                    <a:lumMod val="50000"/>
                  </a:schemeClr>
                </a:solidFill>
                <a:effectLst/>
                <a:uFillTx/>
                <a:latin typeface="等线"/>
                <a:ea typeface="等线"/>
                <a:cs typeface="等线"/>
                <a:sym typeface="等线"/>
              </a:rPr>
              <a:t>周六那天的晚上是这个项目完成的关键，大部分任务在都这天解决。我们一方面继续做未完成的任务，一方面根据目前的进度调整接下来的项目走向，同时开始整合各个</a:t>
            </a:r>
            <a:r>
              <a:rPr lang="zh-CN" altLang="en-US" dirty="0">
                <a:solidFill>
                  <a:schemeClr val="bg1">
                    <a:lumMod val="50000"/>
                  </a:schemeClr>
                </a:solidFill>
              </a:rPr>
              <a:t>部分的功能</a:t>
            </a:r>
            <a:r>
              <a:rPr kumimoji="0" lang="zh-CN" altLang="en-US" sz="1800" b="0" i="0" u="none" strike="noStrike" cap="none" spc="0" normalizeH="0" baseline="0" dirty="0">
                <a:ln>
                  <a:noFill/>
                </a:ln>
                <a:solidFill>
                  <a:schemeClr val="bg1">
                    <a:lumMod val="50000"/>
                  </a:schemeClr>
                </a:solidFill>
                <a:effectLst/>
                <a:uFillTx/>
                <a:latin typeface="等线"/>
                <a:ea typeface="等线"/>
                <a:cs typeface="等线"/>
                <a:sym typeface="等线"/>
              </a:rPr>
              <a:t>。</a:t>
            </a:r>
          </a:p>
        </p:txBody>
      </p:sp>
      <p:grpSp>
        <p:nvGrpSpPr>
          <p:cNvPr id="11" name="Group 42">
            <a:extLst>
              <a:ext uri="{FF2B5EF4-FFF2-40B4-BE49-F238E27FC236}">
                <a16:creationId xmlns:a16="http://schemas.microsoft.com/office/drawing/2014/main" id="{A19278E2-CEA5-4D8B-BB9B-144028E2B183}"/>
              </a:ext>
            </a:extLst>
          </p:cNvPr>
          <p:cNvGrpSpPr/>
          <p:nvPr/>
        </p:nvGrpSpPr>
        <p:grpSpPr>
          <a:xfrm>
            <a:off x="7820109" y="3214245"/>
            <a:ext cx="545407" cy="542765"/>
            <a:chOff x="476253" y="0"/>
            <a:chExt cx="1319673" cy="1319673"/>
          </a:xfrm>
          <a:solidFill>
            <a:schemeClr val="accent6">
              <a:lumMod val="20000"/>
              <a:lumOff val="80000"/>
            </a:schemeClr>
          </a:solidFill>
        </p:grpSpPr>
        <p:sp>
          <p:nvSpPr>
            <p:cNvPr id="12" name="Oval 30">
              <a:extLst>
                <a:ext uri="{FF2B5EF4-FFF2-40B4-BE49-F238E27FC236}">
                  <a16:creationId xmlns:a16="http://schemas.microsoft.com/office/drawing/2014/main" id="{667B2C08-9416-46E0-A5B7-C4471D9955A9}"/>
                </a:ext>
              </a:extLst>
            </p:cNvPr>
            <p:cNvSpPr/>
            <p:nvPr/>
          </p:nvSpPr>
          <p:spPr>
            <a:xfrm>
              <a:off x="476253" y="0"/>
              <a:ext cx="1319673" cy="1319673"/>
            </a:xfrm>
            <a:prstGeom prst="ellipse">
              <a:avLst/>
            </a:prstGeom>
            <a:grpFill/>
            <a:ln w="28575" cap="flat">
              <a:solidFill>
                <a:srgbClr val="34BA89"/>
              </a:solidFill>
              <a:prstDash val="solid"/>
              <a:miter lim="800000"/>
            </a:ln>
            <a:effectLst/>
          </p:spPr>
          <p:txBody>
            <a:bodyPr wrap="square" lIns="45719" tIns="45719" rIns="45719" bIns="45719" numCol="1" anchor="ctr">
              <a:noAutofit/>
            </a:bodyPr>
            <a:lstStyle/>
            <a:p>
              <a:pPr algn="ctr">
                <a:defRPr sz="3200">
                  <a:solidFill>
                    <a:srgbClr val="FFFFFF"/>
                  </a:solidFill>
                </a:defRPr>
              </a:pPr>
              <a:endParaRPr/>
            </a:p>
          </p:txBody>
        </p:sp>
        <p:grpSp>
          <p:nvGrpSpPr>
            <p:cNvPr id="13" name="Group 38">
              <a:extLst>
                <a:ext uri="{FF2B5EF4-FFF2-40B4-BE49-F238E27FC236}">
                  <a16:creationId xmlns:a16="http://schemas.microsoft.com/office/drawing/2014/main" id="{9FF57C9E-65BD-41B7-98B6-A611AD947DB7}"/>
                </a:ext>
              </a:extLst>
            </p:cNvPr>
            <p:cNvGrpSpPr/>
            <p:nvPr/>
          </p:nvGrpSpPr>
          <p:grpSpPr>
            <a:xfrm>
              <a:off x="857256" y="476253"/>
              <a:ext cx="610506" cy="382610"/>
              <a:chOff x="0" y="0"/>
              <a:chExt cx="610505" cy="382609"/>
            </a:xfrm>
            <a:grpFill/>
          </p:grpSpPr>
          <p:sp>
            <p:nvSpPr>
              <p:cNvPr id="14" name="AutoShape 105">
                <a:extLst>
                  <a:ext uri="{FF2B5EF4-FFF2-40B4-BE49-F238E27FC236}">
                    <a16:creationId xmlns:a16="http://schemas.microsoft.com/office/drawing/2014/main" id="{FA2934D5-C1A8-4E99-AC2C-7F7E9C4635EA}"/>
                  </a:ext>
                </a:extLst>
              </p:cNvPr>
              <p:cNvSpPr/>
              <p:nvPr/>
            </p:nvSpPr>
            <p:spPr>
              <a:xfrm>
                <a:off x="0" y="-1"/>
                <a:ext cx="610506" cy="382611"/>
              </a:xfrm>
              <a:custGeom>
                <a:avLst/>
                <a:gdLst/>
                <a:ahLst/>
                <a:cxnLst>
                  <a:cxn ang="0">
                    <a:pos x="wd2" y="hd2"/>
                  </a:cxn>
                  <a:cxn ang="5400000">
                    <a:pos x="wd2" y="hd2"/>
                  </a:cxn>
                  <a:cxn ang="10800000">
                    <a:pos x="wd2" y="hd2"/>
                  </a:cxn>
                  <a:cxn ang="16200000">
                    <a:pos x="wd2" y="hd2"/>
                  </a:cxn>
                </a:cxnLst>
                <a:rect l="0" t="0" r="r" b="b"/>
                <a:pathLst>
                  <a:path w="21600" h="21600" extrusionOk="0">
                    <a:moveTo>
                      <a:pt x="10801" y="19439"/>
                    </a:moveTo>
                    <a:cubicBezTo>
                      <a:pt x="7005" y="19439"/>
                      <a:pt x="3289" y="15989"/>
                      <a:pt x="1437" y="10797"/>
                    </a:cubicBezTo>
                    <a:cubicBezTo>
                      <a:pt x="3298" y="5598"/>
                      <a:pt x="7009" y="2161"/>
                      <a:pt x="10801" y="2161"/>
                    </a:cubicBezTo>
                    <a:cubicBezTo>
                      <a:pt x="14596" y="2161"/>
                      <a:pt x="18311" y="5611"/>
                      <a:pt x="20163" y="10803"/>
                    </a:cubicBezTo>
                    <a:cubicBezTo>
                      <a:pt x="18302" y="16001"/>
                      <a:pt x="14591" y="19439"/>
                      <a:pt x="10801" y="19439"/>
                    </a:cubicBezTo>
                    <a:moveTo>
                      <a:pt x="21577" y="10561"/>
                    </a:moveTo>
                    <a:cubicBezTo>
                      <a:pt x="21570" y="10516"/>
                      <a:pt x="21574" y="10467"/>
                      <a:pt x="21563" y="10423"/>
                    </a:cubicBezTo>
                    <a:cubicBezTo>
                      <a:pt x="21559" y="10406"/>
                      <a:pt x="21549" y="10395"/>
                      <a:pt x="21545" y="10378"/>
                    </a:cubicBezTo>
                    <a:cubicBezTo>
                      <a:pt x="21538" y="10352"/>
                      <a:pt x="21540" y="10322"/>
                      <a:pt x="21531" y="10297"/>
                    </a:cubicBezTo>
                    <a:cubicBezTo>
                      <a:pt x="19570" y="4298"/>
                      <a:pt x="15303" y="0"/>
                      <a:pt x="10801"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9"/>
                      <a:pt x="12" y="10956"/>
                      <a:pt x="24" y="11039"/>
                    </a:cubicBezTo>
                    <a:cubicBezTo>
                      <a:pt x="30" y="11084"/>
                      <a:pt x="26" y="11132"/>
                      <a:pt x="37" y="11176"/>
                    </a:cubicBezTo>
                    <a:cubicBezTo>
                      <a:pt x="41" y="11194"/>
                      <a:pt x="51" y="11205"/>
                      <a:pt x="55" y="11221"/>
                    </a:cubicBezTo>
                    <a:cubicBezTo>
                      <a:pt x="62" y="11248"/>
                      <a:pt x="61" y="11277"/>
                      <a:pt x="69" y="11303"/>
                    </a:cubicBezTo>
                    <a:cubicBezTo>
                      <a:pt x="2030" y="17301"/>
                      <a:pt x="6297" y="21600"/>
                      <a:pt x="10801" y="21600"/>
                    </a:cubicBezTo>
                    <a:cubicBezTo>
                      <a:pt x="15303" y="21600"/>
                      <a:pt x="19570" y="17309"/>
                      <a:pt x="21531" y="11310"/>
                    </a:cubicBezTo>
                    <a:cubicBezTo>
                      <a:pt x="21540" y="11284"/>
                      <a:pt x="21538" y="11256"/>
                      <a:pt x="21545" y="11229"/>
                    </a:cubicBezTo>
                    <a:cubicBezTo>
                      <a:pt x="21549" y="11213"/>
                      <a:pt x="21559" y="11202"/>
                      <a:pt x="21563" y="11184"/>
                    </a:cubicBezTo>
                    <a:cubicBezTo>
                      <a:pt x="21574" y="11140"/>
                      <a:pt x="21570" y="11090"/>
                      <a:pt x="21577" y="11045"/>
                    </a:cubicBezTo>
                    <a:cubicBezTo>
                      <a:pt x="21588" y="10964"/>
                      <a:pt x="21600" y="10886"/>
                      <a:pt x="21600" y="10804"/>
                    </a:cubicBezTo>
                    <a:cubicBezTo>
                      <a:pt x="21600" y="10721"/>
                      <a:pt x="21588" y="10642"/>
                      <a:pt x="21577" y="10561"/>
                    </a:cubicBezTo>
                  </a:path>
                </a:pathLst>
              </a:custGeom>
              <a:grpFill/>
              <a:ln w="12700" cap="flat">
                <a:solidFill>
                  <a:srgbClr val="34BA89"/>
                </a:solid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sp>
            <p:nvSpPr>
              <p:cNvPr id="15" name="AutoShape 106">
                <a:extLst>
                  <a:ext uri="{FF2B5EF4-FFF2-40B4-BE49-F238E27FC236}">
                    <a16:creationId xmlns:a16="http://schemas.microsoft.com/office/drawing/2014/main" id="{563BB4E5-6208-4BFA-A988-590F64D7E0BF}"/>
                  </a:ext>
                </a:extLst>
              </p:cNvPr>
              <p:cNvSpPr/>
              <p:nvPr/>
            </p:nvSpPr>
            <p:spPr>
              <a:xfrm>
                <a:off x="228951" y="114998"/>
                <a:ext cx="86767" cy="85727"/>
              </a:xfrm>
              <a:custGeom>
                <a:avLst/>
                <a:gdLst/>
                <a:ahLst/>
                <a:cxnLst>
                  <a:cxn ang="0">
                    <a:pos x="wd2" y="hd2"/>
                  </a:cxn>
                  <a:cxn ang="5400000">
                    <a:pos x="wd2" y="hd2"/>
                  </a:cxn>
                  <a:cxn ang="10800000">
                    <a:pos x="wd2" y="hd2"/>
                  </a:cxn>
                  <a:cxn ang="16200000">
                    <a:pos x="wd2" y="hd2"/>
                  </a:cxn>
                </a:cxnLst>
                <a:rect l="0" t="0" r="r" b="b"/>
                <a:pathLst>
                  <a:path w="21600" h="21600" extrusionOk="0">
                    <a:moveTo>
                      <a:pt x="19203" y="0"/>
                    </a:moveTo>
                    <a:cubicBezTo>
                      <a:pt x="19194" y="0"/>
                      <a:pt x="19184" y="4"/>
                      <a:pt x="19175" y="4"/>
                    </a:cubicBezTo>
                    <a:cubicBezTo>
                      <a:pt x="8585" y="23"/>
                      <a:pt x="0" y="8607"/>
                      <a:pt x="0" y="19198"/>
                    </a:cubicBezTo>
                    <a:cubicBezTo>
                      <a:pt x="0" y="20523"/>
                      <a:pt x="1076" y="21600"/>
                      <a:pt x="2402" y="21600"/>
                    </a:cubicBezTo>
                    <a:cubicBezTo>
                      <a:pt x="3722" y="21600"/>
                      <a:pt x="4799" y="20523"/>
                      <a:pt x="4799" y="19198"/>
                    </a:cubicBezTo>
                    <a:cubicBezTo>
                      <a:pt x="4799" y="11262"/>
                      <a:pt x="11263" y="4803"/>
                      <a:pt x="19203" y="4803"/>
                    </a:cubicBezTo>
                    <a:lnTo>
                      <a:pt x="19203" y="4798"/>
                    </a:lnTo>
                    <a:cubicBezTo>
                      <a:pt x="20524" y="4798"/>
                      <a:pt x="21600" y="3721"/>
                      <a:pt x="21600" y="2401"/>
                    </a:cubicBezTo>
                    <a:cubicBezTo>
                      <a:pt x="21600" y="1076"/>
                      <a:pt x="20524" y="0"/>
                      <a:pt x="19203" y="0"/>
                    </a:cubicBezTo>
                  </a:path>
                </a:pathLst>
              </a:custGeom>
              <a:grpFill/>
              <a:ln w="12700" cap="flat">
                <a:solidFill>
                  <a:srgbClr val="34BA89"/>
                </a:solid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sp>
            <p:nvSpPr>
              <p:cNvPr id="16" name="AutoShape 107">
                <a:extLst>
                  <a:ext uri="{FF2B5EF4-FFF2-40B4-BE49-F238E27FC236}">
                    <a16:creationId xmlns:a16="http://schemas.microsoft.com/office/drawing/2014/main" id="{F23C0A5E-0880-4C3C-91B4-77E60B57FF90}"/>
                  </a:ext>
                </a:extLst>
              </p:cNvPr>
              <p:cNvSpPr/>
              <p:nvPr/>
            </p:nvSpPr>
            <p:spPr>
              <a:xfrm>
                <a:off x="171448" y="57498"/>
                <a:ext cx="267620" cy="267631"/>
              </a:xfrm>
              <a:custGeom>
                <a:avLst/>
                <a:gdLst/>
                <a:ahLst/>
                <a:cxnLst>
                  <a:cxn ang="0">
                    <a:pos x="wd2" y="hd2"/>
                  </a:cxn>
                  <a:cxn ang="5400000">
                    <a:pos x="wd2" y="hd2"/>
                  </a:cxn>
                  <a:cxn ang="10800000">
                    <a:pos x="wd2" y="hd2"/>
                  </a:cxn>
                  <a:cxn ang="16200000">
                    <a:pos x="wd2" y="hd2"/>
                  </a:cxn>
                </a:cxnLst>
                <a:rect l="0" t="0" r="r" b="b"/>
                <a:pathLst>
                  <a:path w="21600" h="21600" extrusionOk="0">
                    <a:moveTo>
                      <a:pt x="10801" y="20057"/>
                    </a:moveTo>
                    <a:cubicBezTo>
                      <a:pt x="5694" y="20057"/>
                      <a:pt x="1542" y="15905"/>
                      <a:pt x="1542" y="10800"/>
                    </a:cubicBezTo>
                    <a:cubicBezTo>
                      <a:pt x="1542" y="5694"/>
                      <a:pt x="5694" y="1542"/>
                      <a:pt x="10801" y="1542"/>
                    </a:cubicBezTo>
                    <a:cubicBezTo>
                      <a:pt x="15906" y="1542"/>
                      <a:pt x="20058" y="5694"/>
                      <a:pt x="20058" y="10800"/>
                    </a:cubicBezTo>
                    <a:cubicBezTo>
                      <a:pt x="20058" y="15905"/>
                      <a:pt x="15906" y="20057"/>
                      <a:pt x="10801" y="20057"/>
                    </a:cubicBezTo>
                    <a:moveTo>
                      <a:pt x="10801" y="0"/>
                    </a:moveTo>
                    <a:cubicBezTo>
                      <a:pt x="4834" y="0"/>
                      <a:pt x="0" y="4834"/>
                      <a:pt x="0" y="10800"/>
                    </a:cubicBezTo>
                    <a:cubicBezTo>
                      <a:pt x="0" y="16765"/>
                      <a:pt x="4834" y="21600"/>
                      <a:pt x="10801" y="21600"/>
                    </a:cubicBezTo>
                    <a:cubicBezTo>
                      <a:pt x="16766" y="21600"/>
                      <a:pt x="21600" y="16765"/>
                      <a:pt x="21600" y="10800"/>
                    </a:cubicBezTo>
                    <a:cubicBezTo>
                      <a:pt x="21600" y="4834"/>
                      <a:pt x="16766" y="0"/>
                      <a:pt x="10801" y="0"/>
                    </a:cubicBezTo>
                  </a:path>
                </a:pathLst>
              </a:custGeom>
              <a:grpFill/>
              <a:ln w="12700" cap="flat">
                <a:solidFill>
                  <a:srgbClr val="34BA89"/>
                </a:solidFill>
                <a:miter lim="400000"/>
              </a:ln>
              <a:effectLst/>
            </p:spPr>
            <p:txBody>
              <a:bodyPr wrap="square" lIns="45719" tIns="45719" rIns="45719" bIns="45719" numCol="1" anchor="ctr">
                <a:noAutofit/>
              </a:bodyPr>
              <a:lstStyle/>
              <a:p>
                <a:pPr defTabSz="609584">
                  <a:defRPr sz="4000">
                    <a:solidFill>
                      <a:srgbClr val="FFFFFF"/>
                    </a:solidFill>
                    <a:effectLst>
                      <a:outerShdw blurRad="38100" dist="38100" dir="2700000" rotWithShape="0">
                        <a:srgbClr val="000000"/>
                      </a:outerShdw>
                    </a:effectLst>
                  </a:defRPr>
                </a:pPr>
                <a:endParaRPr/>
              </a:p>
            </p:txBody>
          </p:sp>
        </p:grpSp>
      </p:grpSp>
      <p:pic>
        <p:nvPicPr>
          <p:cNvPr id="21" name="图片 20">
            <a:extLst>
              <a:ext uri="{FF2B5EF4-FFF2-40B4-BE49-F238E27FC236}">
                <a16:creationId xmlns:a16="http://schemas.microsoft.com/office/drawing/2014/main" id="{1E75E733-B240-48F0-BE97-26E3020322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8425" y="1411892"/>
            <a:ext cx="6266430" cy="3524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 name="图片 22">
            <a:extLst>
              <a:ext uri="{FF2B5EF4-FFF2-40B4-BE49-F238E27FC236}">
                <a16:creationId xmlns:a16="http://schemas.microsoft.com/office/drawing/2014/main" id="{451934A8-939F-4B13-9C49-FEB58CB20B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439" y="2733240"/>
            <a:ext cx="6266430" cy="3524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639915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advAuto="0"/>
    </p:bldLst>
  </p:timing>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等线"/>
            <a:ea typeface="等线"/>
            <a:cs typeface="等线"/>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803</TotalTime>
  <Words>1388</Words>
  <Application>Microsoft Office PowerPoint</Application>
  <PresentationFormat>宽屏</PresentationFormat>
  <Paragraphs>147</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Open Sans</vt:lpstr>
      <vt:lpstr>Open Sans Light</vt:lpstr>
      <vt:lpstr>等线</vt:lpstr>
      <vt:lpstr>等线 Light</vt: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玉琪 刘</cp:lastModifiedBy>
  <cp:revision>37</cp:revision>
  <dcterms:modified xsi:type="dcterms:W3CDTF">2018-12-19T09:10:04Z</dcterms:modified>
</cp:coreProperties>
</file>